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F3FF"/>
    <a:srgbClr val="2BCA13"/>
    <a:srgbClr val="BCFF31"/>
    <a:srgbClr val="A237FF"/>
    <a:srgbClr val="E719C5"/>
    <a:srgbClr val="FFB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942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6/11/2025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1288" y="271463"/>
            <a:ext cx="8678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Curriculum   Year Group: Class One	      Term :  Summer 2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2627783" y="764704"/>
            <a:ext cx="3816425" cy="792063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GB" dirty="0">
                <a:solidFill>
                  <a:schemeClr val="tx2"/>
                </a:solidFill>
              </a:rPr>
              <a:t>The Storm Whale by </a:t>
            </a:r>
            <a:r>
              <a:rPr lang="en-GB" dirty="0" err="1">
                <a:solidFill>
                  <a:schemeClr val="tx2"/>
                </a:solidFill>
              </a:rPr>
              <a:t>Benji</a:t>
            </a:r>
            <a:r>
              <a:rPr lang="en-GB" dirty="0">
                <a:solidFill>
                  <a:schemeClr val="tx2"/>
                </a:solidFill>
              </a:rPr>
              <a:t> Davies </a:t>
            </a:r>
            <a:endParaRPr lang="en-GB" sz="1600" dirty="0">
              <a:solidFill>
                <a:schemeClr val="tx2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483768" y="1628800"/>
            <a:ext cx="41751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dirty="0"/>
              <a:t>A topic based on Under the Sea</a:t>
            </a: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179389" y="4780408"/>
            <a:ext cx="2049462" cy="415480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Personal, Social and Emotional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1450" y="5205413"/>
            <a:ext cx="2057400" cy="13199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Transition into the new class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Loneliness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Friendships 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y Happy Mind- Relate</a:t>
            </a: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502343" y="3610569"/>
            <a:ext cx="2055812" cy="28733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00755" y="3897906"/>
            <a:ext cx="2057400" cy="57604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Special Times: How do we celebrate special times?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Islam Hinduism Judaism Sikhism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000" dirty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234951" y="3177990"/>
            <a:ext cx="2055813" cy="355600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</a:t>
            </a:r>
            <a:r>
              <a:rPr lang="en-GB" sz="1200" dirty="0">
                <a:solidFill>
                  <a:srgbClr val="FFFFFF"/>
                </a:solidFill>
              </a:rPr>
              <a:t>hysical Development</a:t>
            </a:r>
            <a:endParaRPr lang="en-GB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33363" y="3533590"/>
            <a:ext cx="2057400" cy="11524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Handwriting focus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S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cissor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skills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Speed Agility Travel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58893" y="3966329"/>
            <a:ext cx="2260639" cy="27550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Read to Write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T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he </a:t>
            </a:r>
            <a:r>
              <a:rPr lang="en-GB" sz="1000">
                <a:solidFill>
                  <a:schemeClr val="tx1"/>
                </a:solidFill>
                <a:latin typeface="Calibri" pitchFamily="34" charset="0"/>
              </a:rPr>
              <a:t>Storm Whale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Explore the text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Write a friendship story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Write spine poem 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Snail and the Whale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Billy’s bucket 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Commotion in the Ocean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P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irate maps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M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essage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 in a bottle 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16218" y="655405"/>
            <a:ext cx="2520278" cy="2917611"/>
            <a:chOff x="6473413" y="1230879"/>
            <a:chExt cx="2517393" cy="4925198"/>
          </a:xfrm>
        </p:grpSpPr>
        <p:sp>
          <p:nvSpPr>
            <p:cNvPr id="19" name="Rectangle 18"/>
            <p:cNvSpPr/>
            <p:nvPr/>
          </p:nvSpPr>
          <p:spPr>
            <a:xfrm>
              <a:off x="6473413" y="1870847"/>
              <a:ext cx="2517393" cy="42852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NCETM Mastering Number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Rekenreks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Number Consolidation </a:t>
              </a:r>
            </a:p>
            <a:p>
              <a:pPr algn="ctr" defTabSz="457200">
                <a:defRPr/>
              </a:pPr>
              <a:endPara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Shape, Space and Measure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Spatial reasoning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Deepening understanding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Patterns and relationships</a:t>
              </a:r>
            </a:p>
            <a:p>
              <a:pPr algn="ctr" defTabSz="457200">
                <a:defRPr/>
              </a:pPr>
              <a:endPara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Pirate map co-ordinates </a:t>
              </a:r>
            </a:p>
            <a:p>
              <a:pPr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defTabSz="457200">
                <a:defRPr/>
              </a:pPr>
              <a:endParaRPr lang="en-GB" sz="8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473413" y="1230879"/>
              <a:ext cx="2517393" cy="672422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6649121" y="3626482"/>
            <a:ext cx="2229341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Literacy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4716015" y="2056437"/>
            <a:ext cx="1743774" cy="34931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Understanding the World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716015" y="2432125"/>
            <a:ext cx="1760899" cy="42892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Learning about oceans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Where in the world do they live?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Holidays past and present-how have they changed?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At the seaside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Looking after their planet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David Attenborough- Blue Planet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Pollution in the ocean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Lifecycle of a turtle</a:t>
            </a: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000" dirty="0">
                <a:solidFill>
                  <a:srgbClr val="000000"/>
                </a:solidFill>
                <a:latin typeface="Calibri" pitchFamily="34" charset="0"/>
              </a:rPr>
              <a:t>Pirates Maps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Floating and Sinking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Waterproof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Coding treasure maps </a:t>
            </a: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234951" y="764704"/>
            <a:ext cx="2055812" cy="252413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Expressive Arts and Design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1082" y="1013762"/>
            <a:ext cx="2003549" cy="20551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br>
              <a:rPr lang="en-GB" sz="10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DT- Lets Look at Hats 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Under the sea colleges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Making a beach in a jar</a:t>
            </a:r>
          </a:p>
          <a:p>
            <a:pPr algn="ctr" defTabSz="457200">
              <a:defRPr/>
            </a:pP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Drawing fish </a:t>
            </a: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J</a:t>
            </a:r>
            <a:r>
              <a:rPr lang="en-GB" sz="1000" dirty="0" err="1">
                <a:solidFill>
                  <a:schemeClr val="tx1"/>
                </a:solidFill>
                <a:latin typeface="Calibri" pitchFamily="34" charset="0"/>
              </a:rPr>
              <a:t>ellyfish</a:t>
            </a:r>
            <a:r>
              <a:rPr lang="en-GB" sz="1000" dirty="0">
                <a:solidFill>
                  <a:schemeClr val="tx1"/>
                </a:solidFill>
                <a:latin typeface="Calibri" pitchFamily="34" charset="0"/>
              </a:rPr>
              <a:t> college </a:t>
            </a: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000" dirty="0">
                <a:solidFill>
                  <a:schemeClr val="tx1"/>
                </a:solidFill>
                <a:latin typeface="Calibri" pitchFamily="34" charset="0"/>
              </a:rPr>
              <a:t>Music </a:t>
            </a: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1026" name="Picture 2" descr="C:\Users\swilliams\AppData\Local\Microsoft\Windows\Temporary Internet Files\Content.IE5\5OF89A2R\earth_3d_by_raccoonanimator-d5g31n6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720" y="2056437"/>
            <a:ext cx="796851" cy="79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Snip Diagonal Corner Rectangle 15"/>
          <p:cNvSpPr>
            <a:spLocks noChangeArrowheads="1"/>
          </p:cNvSpPr>
          <p:nvPr/>
        </p:nvSpPr>
        <p:spPr bwMode="auto">
          <a:xfrm>
            <a:off x="2329977" y="4574027"/>
            <a:ext cx="2268316" cy="41276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Communication and Language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47889" y="5021053"/>
            <a:ext cx="2250404" cy="136027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9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srgbClr val="000000"/>
                </a:solidFill>
                <a:latin typeface="Calibri" pitchFamily="34" charset="0"/>
              </a:rPr>
              <a:t>Describing shells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srgbClr val="000000"/>
                </a:solidFill>
                <a:latin typeface="Calibri" pitchFamily="34" charset="0"/>
              </a:rPr>
              <a:t>New vocabulary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srgbClr val="000000"/>
                </a:solidFill>
                <a:latin typeface="Calibri" pitchFamily="34" charset="0"/>
              </a:rPr>
              <a:t>Message in a Bottle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srgbClr val="000000"/>
                </a:solidFill>
                <a:latin typeface="Calibri" pitchFamily="34" charset="0"/>
              </a:rPr>
              <a:t>Favourite holidays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dirty="0">
                <a:solidFill>
                  <a:srgbClr val="000000"/>
                </a:solidFill>
                <a:latin typeface="Calibri" pitchFamily="34" charset="0"/>
              </a:rPr>
              <a:t>Holiday memories 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9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9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cy-GB" sz="1000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343" y="1998132"/>
            <a:ext cx="1978376" cy="138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221</Words>
  <Application>Microsoft Office PowerPoint</Application>
  <PresentationFormat>On-screen Show (4:3)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S Willington</cp:lastModifiedBy>
  <cp:revision>53</cp:revision>
  <cp:lastPrinted>2021-03-17T11:34:12Z</cp:lastPrinted>
  <dcterms:created xsi:type="dcterms:W3CDTF">2014-01-12T15:09:39Z</dcterms:created>
  <dcterms:modified xsi:type="dcterms:W3CDTF">2025-06-11T21:35:39Z</dcterms:modified>
</cp:coreProperties>
</file>