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F3FF"/>
    <a:srgbClr val="2BCA13"/>
    <a:srgbClr val="BCFF31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9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Summer 2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627783" y="764704"/>
            <a:ext cx="3816425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chemeClr val="tx2"/>
                </a:solidFill>
              </a:rPr>
              <a:t>The Storm Whale by </a:t>
            </a:r>
            <a:r>
              <a:rPr lang="en-GB" dirty="0" err="1">
                <a:solidFill>
                  <a:schemeClr val="tx2"/>
                </a:solidFill>
              </a:rPr>
              <a:t>Benji</a:t>
            </a:r>
            <a:r>
              <a:rPr lang="en-GB" dirty="0">
                <a:solidFill>
                  <a:schemeClr val="tx2"/>
                </a:solidFill>
              </a:rPr>
              <a:t> Davies 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83768" y="1628800"/>
            <a:ext cx="4175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/>
              <a:t>A topic based on Under the Sea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79389" y="4780408"/>
            <a:ext cx="204946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450" y="5205413"/>
            <a:ext cx="2057400" cy="1319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Transition into the new class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Loneliness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Friendships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y Happy Mind- Relate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502343" y="3610569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00755" y="3897906"/>
            <a:ext cx="2057400" cy="576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Special Times: How do we celebrate special times?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Islam Hinduism Judaism Sikhism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234951" y="3177990"/>
            <a:ext cx="2055813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363" y="3533590"/>
            <a:ext cx="2057400" cy="11524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Handwriting focus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cissor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skills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Speed Agility Travel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8893" y="3966329"/>
            <a:ext cx="2260639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Read to Write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he </a:t>
            </a:r>
            <a:r>
              <a:rPr lang="en-GB" sz="1000">
                <a:solidFill>
                  <a:schemeClr val="tx1"/>
                </a:solidFill>
                <a:latin typeface="Calibri" pitchFamily="34" charset="0"/>
              </a:rPr>
              <a:t>Storm Whale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Explore the text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a friendship story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spine poem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Snail and the Whale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Billy’s bucket 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Commotion in the Ocean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P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irate maps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M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essage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in a bottle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NCETM Mastering Number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Rekenreks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Number Consolidation </a:t>
              </a:r>
            </a:p>
            <a:p>
              <a:pPr algn="ctr" defTabSz="457200">
                <a:defRPr/>
              </a:pP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Shape, Space and Measure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Spatial reasoning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Deepening understanding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Patterns and relationships</a:t>
              </a:r>
            </a:p>
            <a:p>
              <a:pPr algn="ctr" defTabSz="457200">
                <a:defRPr/>
              </a:pP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Pirate map co-ordinates </a:t>
              </a:r>
            </a:p>
            <a:p>
              <a:pPr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649121" y="3626482"/>
            <a:ext cx="2229341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716015" y="2056437"/>
            <a:ext cx="1743774" cy="34931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6015" y="2432125"/>
            <a:ext cx="1760899" cy="42892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Learning about oceans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Where in the world do they live?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Holidays past and present-how have they changed?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At the seaside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Looking after their planet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David Attenborough- Blue Planet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Pollution in the ocean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Lifecycle of a turtle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Pirates Maps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Floating and Sinking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Waterproof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Coding treasure maps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234951" y="764704"/>
            <a:ext cx="2055812" cy="252413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1082" y="1013762"/>
            <a:ext cx="2003549" cy="2055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br>
              <a:rPr lang="en-GB" sz="10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DT- Lets Look at Hats 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Under the sea colleges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Making a beach in a jar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Drawing fish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J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ellyfish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college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Music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swilliams\AppData\Local\Microsoft\Windows\Temporary Internet Files\Content.IE5\5OF89A2R\earth_3d_by_raccoonanimator-d5g31n6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20" y="2056437"/>
            <a:ext cx="796851" cy="79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329977" y="4574027"/>
            <a:ext cx="2268316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47889" y="5021053"/>
            <a:ext cx="2250404" cy="13602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9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000000"/>
                </a:solidFill>
                <a:latin typeface="Calibri" pitchFamily="34" charset="0"/>
              </a:rPr>
              <a:t>Describing shells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000000"/>
                </a:solidFill>
                <a:latin typeface="Calibri" pitchFamily="34" charset="0"/>
              </a:rPr>
              <a:t>New vocabulary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000000"/>
                </a:solidFill>
                <a:latin typeface="Calibri" pitchFamily="34" charset="0"/>
              </a:rPr>
              <a:t>Message in a Bottle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000000"/>
                </a:solidFill>
                <a:latin typeface="Calibri" pitchFamily="34" charset="0"/>
              </a:rPr>
              <a:t>Favourite holidays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000000"/>
                </a:solidFill>
                <a:latin typeface="Calibri" pitchFamily="34" charset="0"/>
              </a:rPr>
              <a:t>Holiday memories 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9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9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343" y="1998132"/>
            <a:ext cx="1978376" cy="138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221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 Willington</cp:lastModifiedBy>
  <cp:revision>53</cp:revision>
  <cp:lastPrinted>2021-03-17T11:34:12Z</cp:lastPrinted>
  <dcterms:created xsi:type="dcterms:W3CDTF">2014-01-12T15:09:39Z</dcterms:created>
  <dcterms:modified xsi:type="dcterms:W3CDTF">2025-06-11T21:35:39Z</dcterms:modified>
</cp:coreProperties>
</file>