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F3FF"/>
    <a:srgbClr val="2BCA13"/>
    <a:srgbClr val="BCFF31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570" y="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Bridgemere </a:t>
            </a:r>
            <a:r>
              <a:rPr lang="en-GB" dirty="0"/>
              <a:t>CE Primary Curriculum   </a:t>
            </a:r>
            <a:r>
              <a:rPr lang="en-GB" dirty="0" smtClean="0"/>
              <a:t>Year </a:t>
            </a:r>
            <a:r>
              <a:rPr lang="en-GB" dirty="0"/>
              <a:t>Group: </a:t>
            </a:r>
            <a:r>
              <a:rPr lang="en-GB" dirty="0" smtClean="0"/>
              <a:t>Class One</a:t>
            </a:r>
            <a:r>
              <a:rPr lang="en-GB" dirty="0"/>
              <a:t>	     </a:t>
            </a:r>
            <a:r>
              <a:rPr lang="en-GB" dirty="0" smtClean="0"/>
              <a:t> </a:t>
            </a:r>
            <a:r>
              <a:rPr lang="en-GB" dirty="0"/>
              <a:t>Term : </a:t>
            </a:r>
            <a:r>
              <a:rPr lang="en-GB" dirty="0" smtClean="0"/>
              <a:t> Spring 2 </a:t>
            </a:r>
            <a:endParaRPr lang="en-GB" dirty="0"/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483768" y="764704"/>
            <a:ext cx="4175125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sz="2400" dirty="0" smtClean="0">
                <a:solidFill>
                  <a:srgbClr val="FFFFFF"/>
                </a:solidFill>
              </a:rPr>
              <a:t>Little Red by Bethan </a:t>
            </a:r>
            <a:r>
              <a:rPr lang="en-GB" sz="2400" dirty="0" err="1" smtClean="0">
                <a:solidFill>
                  <a:srgbClr val="FFFFFF"/>
                </a:solidFill>
              </a:rPr>
              <a:t>Woolvin</a:t>
            </a:r>
            <a:r>
              <a:rPr lang="en-GB" sz="2400" dirty="0" smtClean="0">
                <a:solidFill>
                  <a:srgbClr val="FFFFFF"/>
                </a:solidFill>
              </a:rPr>
              <a:t> </a:t>
            </a:r>
            <a:endParaRPr lang="en-GB" sz="200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83768" y="1628800"/>
            <a:ext cx="4175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 smtClean="0"/>
              <a:t>Mini topic based on Traditional Tales</a:t>
            </a:r>
            <a:endParaRPr lang="en-GB" dirty="0"/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79389" y="4780408"/>
            <a:ext cx="204946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450" y="5205413"/>
            <a:ext cx="2057400" cy="1319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i="1" dirty="0" smtClean="0">
                <a:solidFill>
                  <a:schemeClr val="tx1"/>
                </a:solidFill>
                <a:latin typeface="Calibri" pitchFamily="34" charset="0"/>
              </a:rPr>
              <a:t>Can </a:t>
            </a: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describe self in positive terms and talk about abilities.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Girls Are Strong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Looking at stereotypes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516188" y="4293791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  <a:latin typeface="+mn-lt"/>
                <a:ea typeface="+mn-ea"/>
              </a:rPr>
              <a:t>RE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6188" y="4567993"/>
            <a:ext cx="2057400" cy="576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 smtClean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cy-GB" sz="1000" dirty="0" smtClean="0">
                <a:solidFill>
                  <a:srgbClr val="000000"/>
                </a:solidFill>
                <a:latin typeface="Calibri" pitchFamily="34" charset="0"/>
              </a:rPr>
              <a:t>Easter </a:t>
            </a:r>
            <a:r>
              <a:rPr lang="cy-GB" sz="1000" dirty="0" smtClean="0">
                <a:solidFill>
                  <a:srgbClr val="000000"/>
                </a:solidFill>
                <a:latin typeface="Calibri" pitchFamily="34" charset="0"/>
              </a:rPr>
              <a:t>Story </a:t>
            </a: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4716463" y="4259659"/>
            <a:ext cx="2055813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 smtClean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 smtClean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6463" y="4615259"/>
            <a:ext cx="2057400" cy="19100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Children show good control &amp;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co‐ordination in large &amp; small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movements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Building a trap for a baddy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Building a route to Grandma's house using Mega Blocks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Paper basket 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w</a:t>
            </a: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eaving </a:t>
            </a:r>
          </a:p>
          <a:p>
            <a:pPr algn="ctr" defTabSz="457200">
              <a:defRPr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Playdough cakes for Grandma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2422" y="3186682"/>
            <a:ext cx="2087110" cy="3338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Read to Write</a:t>
            </a:r>
          </a:p>
          <a:p>
            <a:pPr algn="ctr" defTabSz="457200">
              <a:defRPr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Children use their phonic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knowledge to write words in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ways which match their spoken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sounds. They also write some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irregular common words. They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write simple sentences which </a:t>
            </a:r>
            <a:r>
              <a:rPr lang="en-GB" sz="1000" i="1" dirty="0" smtClean="0">
                <a:solidFill>
                  <a:schemeClr val="tx1"/>
                </a:solidFill>
                <a:latin typeface="Calibri" pitchFamily="34" charset="0"/>
              </a:rPr>
              <a:t>can be read </a:t>
            </a: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by themselves &amp;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others. Some words are spelt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correctly &amp; others are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phonetically plausible. </a:t>
            </a:r>
          </a:p>
          <a:p>
            <a:pPr algn="ctr" defTabSz="457200">
              <a:defRPr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Explore the text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To write instructions on how to trap a baddy?</a:t>
            </a: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Get well card for Grandma</a:t>
            </a: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Grandmas shopping list</a:t>
            </a:r>
          </a:p>
          <a:p>
            <a:pPr algn="ctr" defTabSz="457200">
              <a:defRPr/>
            </a:pPr>
            <a:r>
              <a:rPr lang="en-GB" sz="800" dirty="0" smtClean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 ell</a:t>
            </a:r>
            <a:endParaRPr lang="en-GB" sz="800" dirty="0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96050" y="787447"/>
            <a:ext cx="1993772" cy="1849466"/>
            <a:chOff x="6876256" y="1230879"/>
            <a:chExt cx="2114550" cy="4702299"/>
          </a:xfrm>
        </p:grpSpPr>
        <p:sp>
          <p:nvSpPr>
            <p:cNvPr id="19" name="Rectangle 18"/>
            <p:cNvSpPr/>
            <p:nvPr/>
          </p:nvSpPr>
          <p:spPr>
            <a:xfrm>
              <a:off x="6876256" y="1870846"/>
              <a:ext cx="2114550" cy="4062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Money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rgbClr val="000000"/>
                  </a:solidFill>
                  <a:latin typeface="Calibri" pitchFamily="34" charset="0"/>
                </a:rPr>
                <a:t>Children use everyday language to talk </a:t>
              </a:r>
              <a:r>
                <a:rPr lang="en-GB" sz="1000" i="1" dirty="0" smtClean="0">
                  <a:solidFill>
                    <a:srgbClr val="000000"/>
                  </a:solidFill>
                  <a:latin typeface="Calibri" pitchFamily="34" charset="0"/>
                </a:rPr>
                <a:t>about to </a:t>
              </a:r>
              <a:r>
                <a:rPr lang="en-GB" sz="1000" i="1" dirty="0">
                  <a:solidFill>
                    <a:srgbClr val="000000"/>
                  </a:solidFill>
                  <a:latin typeface="Calibri" pitchFamily="34" charset="0"/>
                </a:rPr>
                <a:t>compare quantities and objects and to 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rgbClr val="000000"/>
                  </a:solidFill>
                  <a:latin typeface="Calibri" pitchFamily="34" charset="0"/>
                </a:rPr>
                <a:t>solve problems. </a:t>
              </a:r>
              <a:endParaRPr lang="en-GB" sz="1000" i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Finding the correct coins  to buy items for Grandma’s picnic 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What can they buy for 10p?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defTabSz="457200">
                <a:defRPr/>
              </a:pPr>
              <a:endParaRPr lang="en-GB" sz="8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876256" y="1230879"/>
              <a:ext cx="2114550" cy="672423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 smtClean="0">
                  <a:solidFill>
                    <a:srgbClr val="FFFFFF"/>
                  </a:solidFill>
                  <a:latin typeface="Calibri" charset="0"/>
                </a:rPr>
                <a:t>Maths</a:t>
              </a:r>
              <a:endParaRPr lang="en-GB" sz="1200" dirty="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863720" y="2816944"/>
            <a:ext cx="2055812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 smtClean="0">
                <a:solidFill>
                  <a:srgbClr val="FFFFFF"/>
                </a:solidFill>
                <a:latin typeface="Calibri" charset="0"/>
              </a:rPr>
              <a:t>Literacy </a:t>
            </a:r>
            <a:endParaRPr lang="en-GB" sz="12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195491" y="2899345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12" y="3186682"/>
            <a:ext cx="2057400" cy="1466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They select and use technology for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particular purposes.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Planning a route to Grandma’s house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Programming the Beebot to get to Grandmas' </a:t>
            </a:r>
            <a:r>
              <a:rPr lang="en-GB" sz="1000" smtClean="0">
                <a:solidFill>
                  <a:srgbClr val="000000"/>
                </a:solidFill>
                <a:latin typeface="Calibri" pitchFamily="34" charset="0"/>
              </a:rPr>
              <a:t>house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Grandparents- Family tree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234951" y="764704"/>
            <a:ext cx="2055812" cy="252413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1082" y="1013763"/>
            <a:ext cx="2003549" cy="17117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They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safely use &amp; explore a variety of materials, tools &amp; techniques, 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experimenting with colour, design, texture, form &amp; function.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Drawing a scene from Little Red- using pen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Making Little Red Doll Pegs 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swilliams\AppData\Local\Microsoft\Windows\Temporary Internet Files\Content.IE5\5OF89A2R\earth_3d_by_raccoonanimator-d5g31n6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796851" cy="79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68" y="2178186"/>
            <a:ext cx="3347864" cy="1883883"/>
          </a:xfrm>
          <a:prstGeom prst="rect">
            <a:avLst/>
          </a:prstGeom>
        </p:spPr>
      </p:pic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511425" y="5301208"/>
            <a:ext cx="2055812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1782" y="5713968"/>
            <a:ext cx="2057400" cy="811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They develop their own narratives and </a:t>
            </a:r>
            <a:r>
              <a:rPr lang="en-GB" sz="1000" i="1" dirty="0" smtClean="0">
                <a:solidFill>
                  <a:srgbClr val="000000"/>
                </a:solidFill>
                <a:latin typeface="Calibri" pitchFamily="34" charset="0"/>
              </a:rPr>
              <a:t>explanations by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connecting ideas or events. </a:t>
            </a:r>
            <a:endParaRPr lang="cy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 smtClean="0">
                <a:solidFill>
                  <a:srgbClr val="000000"/>
                </a:solidFill>
                <a:latin typeface="Calibri" pitchFamily="34" charset="0"/>
              </a:rPr>
              <a:t>Retelling the story of Little Red- key phrases </a:t>
            </a: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290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swilliams</cp:lastModifiedBy>
  <cp:revision>32</cp:revision>
  <cp:lastPrinted>2021-03-17T11:34:12Z</cp:lastPrinted>
  <dcterms:created xsi:type="dcterms:W3CDTF">2014-01-12T15:09:39Z</dcterms:created>
  <dcterms:modified xsi:type="dcterms:W3CDTF">2021-03-17T11:44:13Z</dcterms:modified>
</cp:coreProperties>
</file>