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37FF"/>
    <a:srgbClr val="FFBA2A"/>
    <a:srgbClr val="BCFF31"/>
    <a:srgbClr val="26F3FF"/>
    <a:srgbClr val="2BCA13"/>
    <a:srgbClr val="E719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 Spring 2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3980221" y="764704"/>
            <a:ext cx="2463987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sz="1600" b="1" dirty="0">
                <a:solidFill>
                  <a:schemeClr val="tx1"/>
                </a:solidFill>
                <a:ea typeface="+mn-ea"/>
              </a:rPr>
              <a:t>To The Rescue </a:t>
            </a:r>
            <a:endParaRPr lang="en-GB" sz="1400" b="1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4602885" y="4890170"/>
            <a:ext cx="1847102" cy="41548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6242" y="5305650"/>
            <a:ext cx="1854979" cy="14157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Characteristics- bravery, strength, kindness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My Happy Mind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Appreciate 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438556" y="2352918"/>
            <a:ext cx="2055812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36968" y="2655271"/>
            <a:ext cx="2057400" cy="811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100" dirty="0">
                <a:solidFill>
                  <a:srgbClr val="000000"/>
                </a:solidFill>
                <a:latin typeface="Calibri" pitchFamily="34" charset="0"/>
              </a:rPr>
              <a:t>Easter </a:t>
            </a:r>
            <a:endParaRPr lang="cy-GB" sz="1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86112" y="4014036"/>
            <a:ext cx="2173536" cy="355600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112" y="4389678"/>
            <a:ext cx="2201547" cy="23316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Fine motor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Cutting skills 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Happy Land </a:t>
            </a:r>
            <a:r>
              <a:rPr lang="en-US" sz="1200" i="1" dirty="0" err="1">
                <a:solidFill>
                  <a:schemeClr val="tx1"/>
                </a:solidFill>
                <a:latin typeface="Calibri" pitchFamily="34" charset="0"/>
              </a:rPr>
              <a:t>Smallworld</a:t>
            </a: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Block play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Dressing up </a:t>
            </a:r>
            <a:r>
              <a:rPr lang="en-US" sz="1200" i="1">
                <a:solidFill>
                  <a:schemeClr val="tx1"/>
                </a:solidFill>
                <a:latin typeface="Calibri" pitchFamily="34" charset="0"/>
              </a:rPr>
              <a:t>in costumes </a:t>
            </a: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Gross Motor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Outdoor equipment – building obstacle course, traps for baddies – superhero skills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43115" y="3792269"/>
            <a:ext cx="2483657" cy="2929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US" sz="12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to Write </a:t>
            </a:r>
          </a:p>
          <a:p>
            <a:pPr algn="ctr" defTabSz="457200">
              <a:defRPr/>
            </a:pPr>
            <a:endParaRPr lang="en-US" sz="12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Juniper Jupiter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Write a version Juniper Jupiter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Write a letter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Write Inc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Set One- Special Friends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Get Well Card for Grannie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A shopping list for Grannie</a:t>
            </a:r>
            <a:endParaRPr lang="en-GB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637199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NCETM Mastering Number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Staircase pattern and ordering numbers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Ordering to 8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Composition of 7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Doubles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Odd and even</a:t>
              </a:r>
            </a:p>
            <a:p>
              <a:pPr algn="ctr" defTabSz="457200">
                <a:defRPr/>
              </a:pPr>
              <a:endParaRPr lang="en-US" sz="12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White Rose Maths- SSM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3D shapes 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Positional language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Patterns </a:t>
              </a:r>
            </a:p>
            <a:p>
              <a:pPr algn="ctr" defTabSz="457200">
                <a:defRPr/>
              </a:pPr>
              <a:endPara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</a:p>
            <a:p>
              <a:pPr algn="ctr" defTabSz="457200">
                <a:defRPr/>
              </a:pPr>
              <a:endPara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515012" y="3417609"/>
            <a:ext cx="2503153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654549" y="1758583"/>
            <a:ext cx="1743774" cy="407622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66356" y="2166205"/>
            <a:ext cx="1760899" cy="22234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Roles in society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Occupations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Forces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Magnets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Wind up toys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141288" y="965078"/>
            <a:ext cx="2201547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882" y="1380414"/>
            <a:ext cx="2201547" cy="2434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DT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 chair for Super Ted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Art- Pop Art 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Andy Warhol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Roy Lichtenstein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Music</a:t>
            </a:r>
          </a:p>
          <a:p>
            <a:pPr algn="ctr" defTabSz="457200">
              <a:defRPr/>
            </a:pP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367377" y="3571243"/>
            <a:ext cx="2137658" cy="41276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84641" y="4014036"/>
            <a:ext cx="2109727" cy="2707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Descriptive phrases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“ As fast as the flash “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Sharing stories with people from different occupations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Meeting with PC Jarvis and discussing </a:t>
            </a:r>
            <a:r>
              <a:rPr lang="en-US" sz="1200" i="1">
                <a:solidFill>
                  <a:srgbClr val="000000"/>
                </a:solidFill>
                <a:latin typeface="Calibri" pitchFamily="34" charset="0"/>
              </a:rPr>
              <a:t>road safety  </a:t>
            </a: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9AF8EB-2681-4B35-B4CF-9FFA597AD1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698971"/>
            <a:ext cx="1122090" cy="151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3334</TotalTime>
  <Words>184</Words>
  <Application>Microsoft Office PowerPoint</Application>
  <PresentationFormat>On-screen Show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 Willington</cp:lastModifiedBy>
  <cp:revision>89</cp:revision>
  <cp:lastPrinted>2023-01-03T15:12:00Z</cp:lastPrinted>
  <dcterms:created xsi:type="dcterms:W3CDTF">2014-01-12T15:09:39Z</dcterms:created>
  <dcterms:modified xsi:type="dcterms:W3CDTF">2025-02-26T20:32:39Z</dcterms:modified>
</cp:coreProperties>
</file>