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7" r:id="rId3"/>
    <p:sldId id="259" r:id="rId4"/>
    <p:sldId id="260" r:id="rId5"/>
    <p:sldId id="261" r:id="rId6"/>
    <p:sldId id="262"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3F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4560" autoAdjust="0"/>
    <p:restoredTop sz="94629" autoAdjust="0"/>
  </p:normalViewPr>
  <p:slideViewPr>
    <p:cSldViewPr>
      <p:cViewPr>
        <p:scale>
          <a:sx n="124" d="100"/>
          <a:sy n="124" d="100"/>
        </p:scale>
        <p:origin x="-1254" y="-3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93148A0C-5545-4FC6-8260-43FCC71C66DC}" type="datetimeFigureOut">
              <a:rPr lang="en-US" smtClean="0"/>
              <a:t>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5FA634-1616-4FC1-80DA-900724ED22C5}" type="slidenum">
              <a:rPr lang="en-US" smtClean="0"/>
              <a:t>‹#›</a:t>
            </a:fld>
            <a:endParaRPr lang="en-US"/>
          </a:p>
        </p:txBody>
      </p:sp>
    </p:spTree>
    <p:extLst>
      <p:ext uri="{BB962C8B-B14F-4D97-AF65-F5344CB8AC3E}">
        <p14:creationId xmlns:p14="http://schemas.microsoft.com/office/powerpoint/2010/main" val="190318089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148A0C-5545-4FC6-8260-43FCC71C66DC}" type="datetimeFigureOut">
              <a:rPr lang="en-US" smtClean="0"/>
              <a:t>11/2/2020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5FA634-1616-4FC1-80DA-900724ED22C5}" type="slidenum">
              <a:rPr lang="en-US" smtClean="0"/>
              <a:t>‹#›</a:t>
            </a:fld>
            <a:endParaRPr lang="en-US"/>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334659" y="44624"/>
            <a:ext cx="2817118" cy="1227088"/>
          </a:xfrm>
          <a:prstGeom prst="rect">
            <a:avLst/>
          </a:prstGeom>
        </p:spPr>
      </p:pic>
    </p:spTree>
    <p:extLst>
      <p:ext uri="{BB962C8B-B14F-4D97-AF65-F5344CB8AC3E}">
        <p14:creationId xmlns:p14="http://schemas.microsoft.com/office/powerpoint/2010/main" val="2134202901"/>
      </p:ext>
    </p:extLst>
  </p:cSld>
  <p:clrMap bg1="lt1" tx1="dk1" bg2="lt2" tx2="dk2" accent1="accent1" accent2="accent2" accent3="accent3" accent4="accent4" accent5="accent5" accent6="accent6" hlink="hlink" folHlink="folHlink"/>
  <p:sldLayoutIdLst>
    <p:sldLayoutId id="2147483649"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bbc.co.uk/newsround/28585905" TargetMode="Externa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5"/>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19475" y="5897563"/>
            <a:ext cx="2452688" cy="96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388" y="1324812"/>
            <a:ext cx="8748712" cy="455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8885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491880" y="5445224"/>
            <a:ext cx="2448272" cy="1176536"/>
          </a:xfrm>
        </p:spPr>
        <p:txBody>
          <a:bodyPr/>
          <a:lstStyle/>
          <a:p>
            <a:endParaRPr lang="en-GB" sz="4000" b="1" dirty="0" smtClean="0">
              <a:solidFill>
                <a:srgbClr val="FF0000"/>
              </a:solidFill>
              <a:latin typeface="Arial" panose="020B0604020202020204" pitchFamily="34" charset="0"/>
              <a:cs typeface="Arial" panose="020B0604020202020204" pitchFamily="34" charset="0"/>
            </a:endParaRPr>
          </a:p>
          <a:p>
            <a:r>
              <a:rPr lang="en-GB" sz="4000" b="1" dirty="0" smtClean="0">
                <a:solidFill>
                  <a:srgbClr val="FF0000"/>
                </a:solidFill>
                <a:latin typeface="Arial" panose="020B0604020202020204" pitchFamily="34" charset="0"/>
                <a:cs typeface="Arial" panose="020B0604020202020204" pitchFamily="34" charset="0"/>
              </a:rPr>
              <a:t>2020</a:t>
            </a:r>
            <a:endParaRPr lang="en-GB" sz="4000" b="1" dirty="0">
              <a:solidFill>
                <a:srgbClr val="FF0000"/>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0198" y="1342215"/>
            <a:ext cx="5151636" cy="4691277"/>
          </a:xfrm>
          <a:prstGeom prst="rect">
            <a:avLst/>
          </a:prstGeom>
        </p:spPr>
      </p:pic>
    </p:spTree>
    <p:extLst>
      <p:ext uri="{BB962C8B-B14F-4D97-AF65-F5344CB8AC3E}">
        <p14:creationId xmlns:p14="http://schemas.microsoft.com/office/powerpoint/2010/main" val="33567040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57319" y="1325835"/>
            <a:ext cx="7772400" cy="1470025"/>
          </a:xfrm>
        </p:spPr>
        <p:txBody>
          <a:bodyPr/>
          <a:lstStyle/>
          <a:p>
            <a:r>
              <a:rPr lang="en-GB" b="1" dirty="0" smtClean="0">
                <a:solidFill>
                  <a:srgbClr val="0070C0"/>
                </a:solidFill>
              </a:rPr>
              <a:t>What is Remembrance Day</a:t>
            </a:r>
            <a:endParaRPr lang="en-GB" b="1" dirty="0">
              <a:solidFill>
                <a:srgbClr val="0070C0"/>
              </a:solidFill>
            </a:endParaRPr>
          </a:p>
        </p:txBody>
      </p:sp>
      <p:sp>
        <p:nvSpPr>
          <p:cNvPr id="3" name="Subtitle 2"/>
          <p:cNvSpPr>
            <a:spLocks noGrp="1"/>
          </p:cNvSpPr>
          <p:nvPr>
            <p:ph type="subTitle" idx="1"/>
          </p:nvPr>
        </p:nvSpPr>
        <p:spPr>
          <a:xfrm>
            <a:off x="215008" y="2389863"/>
            <a:ext cx="8928992" cy="1752600"/>
          </a:xfrm>
        </p:spPr>
        <p:txBody>
          <a:bodyPr/>
          <a:lstStyle/>
          <a:p>
            <a:r>
              <a:rPr lang="en-GB" sz="2400" dirty="0">
                <a:solidFill>
                  <a:schemeClr val="tx2">
                    <a:lumMod val="50000"/>
                  </a:schemeClr>
                </a:solidFill>
              </a:rPr>
              <a:t>Armistice Day is </a:t>
            </a:r>
            <a:r>
              <a:rPr lang="en-GB" sz="2400" dirty="0" smtClean="0">
                <a:solidFill>
                  <a:schemeClr val="tx2">
                    <a:lumMod val="50000"/>
                  </a:schemeClr>
                </a:solidFill>
              </a:rPr>
              <a:t>on 11 </a:t>
            </a:r>
            <a:r>
              <a:rPr lang="en-GB" sz="2400" dirty="0">
                <a:solidFill>
                  <a:schemeClr val="tx2">
                    <a:lumMod val="50000"/>
                  </a:schemeClr>
                </a:solidFill>
              </a:rPr>
              <a:t>November and is also known as Remembrance Day. </a:t>
            </a:r>
          </a:p>
          <a:p>
            <a:r>
              <a:rPr lang="en-GB" sz="2400" dirty="0">
                <a:solidFill>
                  <a:schemeClr val="tx2">
                    <a:lumMod val="50000"/>
                  </a:schemeClr>
                </a:solidFill>
              </a:rPr>
              <a:t>It marks the day </a:t>
            </a:r>
            <a:r>
              <a:rPr lang="en-GB" sz="2400" dirty="0">
                <a:solidFill>
                  <a:schemeClr val="tx2">
                    <a:lumMod val="50000"/>
                  </a:schemeClr>
                </a:solidFill>
                <a:hlinkClick r:id="rId2"/>
              </a:rPr>
              <a:t>World War One</a:t>
            </a:r>
            <a:r>
              <a:rPr lang="en-GB" sz="2400" dirty="0">
                <a:solidFill>
                  <a:schemeClr val="tx2">
                    <a:lumMod val="50000"/>
                  </a:schemeClr>
                </a:solidFill>
              </a:rPr>
              <a:t> ended, at 11am on the 11th day of the 11th month, in 1918. </a:t>
            </a:r>
            <a:endParaRPr lang="en-GB" sz="2400" dirty="0" smtClean="0">
              <a:solidFill>
                <a:schemeClr val="tx2">
                  <a:lumMod val="50000"/>
                </a:schemeClr>
              </a:solidFill>
            </a:endParaRPr>
          </a:p>
          <a:p>
            <a:endParaRPr lang="en-GB" sz="2400" dirty="0">
              <a:solidFill>
                <a:schemeClr val="tx2">
                  <a:lumMod val="50000"/>
                </a:schemeClr>
              </a:solidFill>
            </a:endParaRPr>
          </a:p>
          <a:p>
            <a:r>
              <a:rPr lang="en-GB" sz="2400" dirty="0">
                <a:solidFill>
                  <a:schemeClr val="tx2">
                    <a:lumMod val="50000"/>
                  </a:schemeClr>
                </a:solidFill>
              </a:rPr>
              <a:t>A two-minute silence is held at 11am to remember the people who have died in wars</a:t>
            </a:r>
            <a:r>
              <a:rPr lang="en-GB" sz="2400" dirty="0" smtClean="0">
                <a:solidFill>
                  <a:schemeClr val="tx2">
                    <a:lumMod val="50000"/>
                  </a:schemeClr>
                </a:solidFill>
              </a:rPr>
              <a:t>.</a:t>
            </a:r>
          </a:p>
          <a:p>
            <a:endParaRPr lang="en-GB" sz="2400" dirty="0">
              <a:solidFill>
                <a:schemeClr val="tx2">
                  <a:lumMod val="50000"/>
                </a:schemeClr>
              </a:solidFill>
            </a:endParaRPr>
          </a:p>
          <a:p>
            <a:r>
              <a:rPr lang="en-GB" sz="2400" dirty="0">
                <a:solidFill>
                  <a:schemeClr val="tx2">
                    <a:lumMod val="50000"/>
                  </a:schemeClr>
                </a:solidFill>
              </a:rPr>
              <a:t>There is also Remembrance Sunday every year, which falls on the second Sunday in November.</a:t>
            </a:r>
          </a:p>
        </p:txBody>
      </p:sp>
      <p:pic>
        <p:nvPicPr>
          <p:cNvPr id="4" name="Picture 15"/>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12360" y="6294485"/>
            <a:ext cx="1217287" cy="476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607406">
            <a:off x="202313" y="105003"/>
            <a:ext cx="1404673" cy="2306099"/>
          </a:xfrm>
          <a:prstGeom prst="rect">
            <a:avLst/>
          </a:prstGeom>
        </p:spPr>
      </p:pic>
    </p:spTree>
    <p:extLst>
      <p:ext uri="{BB962C8B-B14F-4D97-AF65-F5344CB8AC3E}">
        <p14:creationId xmlns:p14="http://schemas.microsoft.com/office/powerpoint/2010/main" val="27489104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4444" y="1268760"/>
            <a:ext cx="7022615" cy="3384376"/>
          </a:xfrm>
          <a:prstGeom prst="rect">
            <a:avLst/>
          </a:prstGeom>
        </p:spPr>
      </p:pic>
      <p:sp>
        <p:nvSpPr>
          <p:cNvPr id="2" name="TextBox 1"/>
          <p:cNvSpPr txBox="1"/>
          <p:nvPr/>
        </p:nvSpPr>
        <p:spPr>
          <a:xfrm>
            <a:off x="107504" y="4797152"/>
            <a:ext cx="9036496" cy="1631216"/>
          </a:xfrm>
          <a:prstGeom prst="rect">
            <a:avLst/>
          </a:prstGeom>
          <a:noFill/>
        </p:spPr>
        <p:txBody>
          <a:bodyPr wrap="square" rtlCol="0">
            <a:spAutoFit/>
          </a:bodyPr>
          <a:lstStyle/>
          <a:p>
            <a:r>
              <a:rPr lang="en-GB" sz="2000" b="1" dirty="0" smtClean="0">
                <a:solidFill>
                  <a:srgbClr val="FF0000"/>
                </a:solidFill>
              </a:rPr>
              <a:t>Red</a:t>
            </a:r>
            <a:r>
              <a:rPr lang="en-GB" sz="2000" dirty="0" smtClean="0"/>
              <a:t> Poppies – Memorial to World War One and following conflicts.</a:t>
            </a:r>
          </a:p>
          <a:p>
            <a:r>
              <a:rPr lang="en-GB" sz="2000" b="1" dirty="0" smtClean="0">
                <a:solidFill>
                  <a:srgbClr val="7030A0"/>
                </a:solidFill>
              </a:rPr>
              <a:t>Purple</a:t>
            </a:r>
            <a:r>
              <a:rPr lang="en-GB" sz="2000" dirty="0" smtClean="0"/>
              <a:t> Poppies – To remember animal victims of war. </a:t>
            </a:r>
          </a:p>
          <a:p>
            <a:r>
              <a:rPr lang="en-GB" sz="2000" b="1" dirty="0" smtClean="0"/>
              <a:t>Black</a:t>
            </a:r>
            <a:r>
              <a:rPr lang="en-GB" sz="2000" dirty="0" smtClean="0"/>
              <a:t> Poppies – Remembering African, Black and Caribbean</a:t>
            </a:r>
          </a:p>
          <a:p>
            <a:r>
              <a:rPr lang="en-GB" dirty="0" smtClean="0"/>
              <a:t>               Poppies</a:t>
            </a:r>
            <a:r>
              <a:rPr lang="en-GB" sz="2000" dirty="0" smtClean="0"/>
              <a:t> – Remember people who died in conflict with a focus on an end to war.</a:t>
            </a:r>
            <a:endParaRPr lang="en-GB" sz="2000" dirty="0"/>
          </a:p>
        </p:txBody>
      </p:sp>
      <p:sp>
        <p:nvSpPr>
          <p:cNvPr id="3" name="TextBox 2"/>
          <p:cNvSpPr txBox="1"/>
          <p:nvPr/>
        </p:nvSpPr>
        <p:spPr>
          <a:xfrm>
            <a:off x="179512" y="5751259"/>
            <a:ext cx="792088" cy="369332"/>
          </a:xfrm>
          <a:prstGeom prst="rect">
            <a:avLst/>
          </a:prstGeom>
          <a:solidFill>
            <a:schemeClr val="tx1"/>
          </a:solidFill>
        </p:spPr>
        <p:txBody>
          <a:bodyPr wrap="square" rtlCol="0">
            <a:spAutoFit/>
          </a:bodyPr>
          <a:lstStyle/>
          <a:p>
            <a:r>
              <a:rPr lang="en-GB" b="1" dirty="0">
                <a:solidFill>
                  <a:schemeClr val="bg1"/>
                </a:solidFill>
              </a:rPr>
              <a:t>White</a:t>
            </a:r>
            <a:endParaRPr lang="en-GB" b="1" dirty="0"/>
          </a:p>
        </p:txBody>
      </p:sp>
    </p:spTree>
    <p:extLst>
      <p:ext uri="{BB962C8B-B14F-4D97-AF65-F5344CB8AC3E}">
        <p14:creationId xmlns:p14="http://schemas.microsoft.com/office/powerpoint/2010/main" val="11435201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038" y="1052736"/>
            <a:ext cx="8492480" cy="1470025"/>
          </a:xfrm>
        </p:spPr>
        <p:txBody>
          <a:bodyPr/>
          <a:lstStyle/>
          <a:p>
            <a:r>
              <a:rPr lang="en-GB" sz="6000" dirty="0" smtClean="0"/>
              <a:t>Y</a:t>
            </a:r>
            <a:r>
              <a:rPr lang="en-GB" dirty="0" smtClean="0"/>
              <a:t>ou might want to remember brave men and women who have fought in wars to keep us safe,</a:t>
            </a:r>
            <a:br>
              <a:rPr lang="en-GB" dirty="0" smtClean="0"/>
            </a:br>
            <a:r>
              <a:rPr lang="en-GB" dirty="0" smtClean="0"/>
              <a:t>by creating Poppy pictures or may be in some other way on </a:t>
            </a:r>
            <a:br>
              <a:rPr lang="en-GB" dirty="0" smtClean="0"/>
            </a:br>
            <a:r>
              <a:rPr lang="en-GB" dirty="0" smtClean="0"/>
              <a:t>Sunday 11</a:t>
            </a:r>
            <a:r>
              <a:rPr lang="en-GB" baseline="30000" dirty="0" smtClean="0"/>
              <a:t>th</a:t>
            </a:r>
            <a:r>
              <a:rPr lang="en-GB" dirty="0" smtClean="0"/>
              <a:t> November 2020</a:t>
            </a:r>
            <a:endParaRPr lang="en-GB" dirty="0"/>
          </a:p>
        </p:txBody>
      </p:sp>
      <p:sp>
        <p:nvSpPr>
          <p:cNvPr id="4" name="AutoShape 2" descr="candice ashment art: Poppy Flowers - Hand Print Art | Remembrance day art,  Handprint art, Poppy craft"/>
          <p:cNvSpPr>
            <a:spLocks noChangeAspect="1" noChangeArrowheads="1"/>
          </p:cNvSpPr>
          <p:nvPr/>
        </p:nvSpPr>
        <p:spPr bwMode="auto">
          <a:xfrm>
            <a:off x="63500" y="-136525"/>
            <a:ext cx="1428750" cy="20002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15200" y="5229200"/>
            <a:ext cx="1628800" cy="1628800"/>
          </a:xfrm>
          <a:prstGeom prst="rect">
            <a:avLst/>
          </a:prstGeom>
        </p:spPr>
      </p:pic>
      <p:pic>
        <p:nvPicPr>
          <p:cNvPr id="7" name="Picture 15"/>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19475" y="6209307"/>
            <a:ext cx="1656581" cy="648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50112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21437" y="9188"/>
            <a:ext cx="5665077" cy="923330"/>
          </a:xfrm>
          <a:prstGeom prst="rect">
            <a:avLst/>
          </a:prstGeom>
          <a:noFill/>
        </p:spPr>
        <p:txBody>
          <a:bodyPr wrap="none" lIns="91440" tIns="45720" rIns="91440" bIns="45720">
            <a:spAutoFit/>
          </a:bodyPr>
          <a:lstStyle/>
          <a:p>
            <a:pPr algn="ctr"/>
            <a:r>
              <a:rPr lang="en-US" sz="5400" b="1" dirty="0" smtClean="0">
                <a:ln w="22225">
                  <a:solidFill>
                    <a:schemeClr val="accent2"/>
                  </a:solidFill>
                  <a:prstDash val="solid"/>
                </a:ln>
                <a:solidFill>
                  <a:srgbClr val="E83F0A"/>
                </a:solidFill>
              </a:rPr>
              <a:t>Some ideas for you</a:t>
            </a:r>
            <a:endParaRPr lang="en-US" sz="5400" b="1" cap="none" spc="0" dirty="0">
              <a:ln w="22225">
                <a:solidFill>
                  <a:schemeClr val="accent2"/>
                </a:solidFill>
                <a:prstDash val="solid"/>
              </a:ln>
              <a:solidFill>
                <a:srgbClr val="E83F0A"/>
              </a:solidFill>
              <a:effectLst/>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02" y="5336351"/>
            <a:ext cx="1234430" cy="1521649"/>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16386" y="3933057"/>
            <a:ext cx="2016224" cy="2921486"/>
          </a:xfrm>
          <a:prstGeom prst="rect">
            <a:avLst/>
          </a:prstGeom>
        </p:spPr>
      </p:pic>
      <p:pic>
        <p:nvPicPr>
          <p:cNvPr id="1026" name="Picture 2" descr="http://getdrawings.com/images/soldiers-cross-drawing-2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48264" y="1484784"/>
            <a:ext cx="1793561" cy="2260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202" y="766949"/>
            <a:ext cx="2719315" cy="3696048"/>
          </a:xfrm>
          <a:prstGeom prst="rect">
            <a:avLst/>
          </a:prstGeom>
        </p:spPr>
      </p:pic>
      <p:sp>
        <p:nvSpPr>
          <p:cNvPr id="9" name="TextBox 8"/>
          <p:cNvSpPr txBox="1"/>
          <p:nvPr/>
        </p:nvSpPr>
        <p:spPr>
          <a:xfrm>
            <a:off x="706669" y="2638972"/>
            <a:ext cx="4075695" cy="4401205"/>
          </a:xfrm>
          <a:prstGeom prst="rect">
            <a:avLst/>
          </a:prstGeom>
          <a:noFill/>
        </p:spPr>
        <p:txBody>
          <a:bodyPr wrap="square" rtlCol="0">
            <a:spAutoFit/>
          </a:bodyPr>
          <a:lstStyle/>
          <a:p>
            <a:r>
              <a:rPr lang="en-GB" b="1" dirty="0" smtClean="0"/>
              <a:t>Remember those who have died</a:t>
            </a:r>
          </a:p>
          <a:p>
            <a:endParaRPr lang="en-GB" dirty="0"/>
          </a:p>
          <a:p>
            <a:r>
              <a:rPr lang="en-GB" sz="1100" dirty="0" smtClean="0"/>
              <a:t>In the horrible soggy mud,</a:t>
            </a:r>
          </a:p>
          <a:p>
            <a:r>
              <a:rPr lang="en-GB" sz="1100" dirty="0" smtClean="0"/>
              <a:t>Thats where poppies grow.</a:t>
            </a:r>
          </a:p>
          <a:p>
            <a:r>
              <a:rPr lang="en-GB" sz="1100" dirty="0" smtClean="0"/>
              <a:t>I love the dead,</a:t>
            </a:r>
          </a:p>
          <a:p>
            <a:r>
              <a:rPr lang="en-GB" sz="1100" dirty="0" smtClean="0"/>
              <a:t>That’s where poppies grow</a:t>
            </a:r>
          </a:p>
          <a:p>
            <a:endParaRPr lang="en-GB" sz="1100" dirty="0" smtClean="0"/>
          </a:p>
          <a:p>
            <a:r>
              <a:rPr lang="en-GB" sz="1100" dirty="0" smtClean="0"/>
              <a:t>They help us remember those who have died,</a:t>
            </a:r>
          </a:p>
          <a:p>
            <a:r>
              <a:rPr lang="en-GB" sz="1100" dirty="0" smtClean="0"/>
              <a:t>Hats why there important.</a:t>
            </a:r>
          </a:p>
          <a:p>
            <a:r>
              <a:rPr lang="en-GB" sz="1100" dirty="0" smtClean="0"/>
              <a:t>Poppies are a sign of respect to those who gave their lives for us,</a:t>
            </a:r>
          </a:p>
          <a:p>
            <a:r>
              <a:rPr lang="en-GB" sz="1100" dirty="0" smtClean="0"/>
              <a:t>That’s why poppies are important</a:t>
            </a:r>
          </a:p>
          <a:p>
            <a:endParaRPr lang="en-GB" sz="1100" dirty="0"/>
          </a:p>
          <a:p>
            <a:r>
              <a:rPr lang="en-GB" sz="1100" dirty="0" smtClean="0"/>
              <a:t>The poppies are rosey red,</a:t>
            </a:r>
          </a:p>
          <a:p>
            <a:r>
              <a:rPr lang="en-GB" sz="1100" dirty="0" smtClean="0"/>
              <a:t>Poppy leaves falling on the ground,</a:t>
            </a:r>
          </a:p>
          <a:p>
            <a:r>
              <a:rPr lang="en-GB" sz="1100" dirty="0" smtClean="0"/>
              <a:t>Flying all around me in the cold wind,</a:t>
            </a:r>
          </a:p>
          <a:p>
            <a:r>
              <a:rPr lang="en-GB" sz="1100" dirty="0" smtClean="0"/>
              <a:t>There falling to the ground just like soldiers dying</a:t>
            </a:r>
          </a:p>
          <a:p>
            <a:endParaRPr lang="en-GB" dirty="0"/>
          </a:p>
          <a:p>
            <a:r>
              <a:rPr lang="en-GB" dirty="0" smtClean="0"/>
              <a:t>                By Megan</a:t>
            </a:r>
          </a:p>
          <a:p>
            <a:endParaRPr lang="en-GB" dirty="0" smtClean="0"/>
          </a:p>
          <a:p>
            <a:endParaRPr lang="en-GB" dirty="0" smtClean="0"/>
          </a:p>
          <a:p>
            <a:endParaRPr lang="en-GB" dirty="0"/>
          </a:p>
        </p:txBody>
      </p:sp>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79912" y="4783646"/>
            <a:ext cx="3032641" cy="2002036"/>
          </a:xfrm>
          <a:prstGeom prst="rect">
            <a:avLst/>
          </a:prstGeom>
        </p:spPr>
      </p:pic>
      <p:sp>
        <p:nvSpPr>
          <p:cNvPr id="11" name="TextBox 10"/>
          <p:cNvSpPr txBox="1"/>
          <p:nvPr/>
        </p:nvSpPr>
        <p:spPr>
          <a:xfrm>
            <a:off x="2763958" y="816248"/>
            <a:ext cx="2304256" cy="738664"/>
          </a:xfrm>
          <a:prstGeom prst="rect">
            <a:avLst/>
          </a:prstGeom>
          <a:noFill/>
        </p:spPr>
        <p:txBody>
          <a:bodyPr wrap="square" rtlCol="0">
            <a:spAutoFit/>
          </a:bodyPr>
          <a:lstStyle/>
          <a:p>
            <a:r>
              <a:rPr lang="en-GB" sz="1400" dirty="0" smtClean="0"/>
              <a:t>Maybe you could</a:t>
            </a:r>
          </a:p>
          <a:p>
            <a:r>
              <a:rPr lang="en-GB" sz="1400" dirty="0" smtClean="0"/>
              <a:t>Make up a poem.</a:t>
            </a:r>
          </a:p>
          <a:p>
            <a:r>
              <a:rPr lang="en-GB" sz="1400" dirty="0" smtClean="0"/>
              <a:t>Like Megan has done.</a:t>
            </a:r>
            <a:endParaRPr lang="en-GB" sz="1400" dirty="0"/>
          </a:p>
        </p:txBody>
      </p:sp>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93459" y="947253"/>
            <a:ext cx="2233491" cy="3501008"/>
          </a:xfrm>
          <a:prstGeom prst="rect">
            <a:avLst/>
          </a:prstGeom>
        </p:spPr>
      </p:pic>
    </p:spTree>
    <p:extLst>
      <p:ext uri="{BB962C8B-B14F-4D97-AF65-F5344CB8AC3E}">
        <p14:creationId xmlns:p14="http://schemas.microsoft.com/office/powerpoint/2010/main" val="336913759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286</TotalTime>
  <Words>255</Words>
  <Application>Microsoft Office PowerPoint</Application>
  <PresentationFormat>On-screen Show (4:3)</PresentationFormat>
  <Paragraphs>38</Paragraphs>
  <Slides>6</Slides>
  <Notes>0</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PowerPoint Presentation</vt:lpstr>
      <vt:lpstr>PowerPoint Presentation</vt:lpstr>
      <vt:lpstr>What is Remembrance Day</vt:lpstr>
      <vt:lpstr>PowerPoint Presentation</vt:lpstr>
      <vt:lpstr>You might want to remember brave men and women who have fought in wars to keep us safe, by creating Poppy pictures or may be in some other way on  Sunday 11th November 2020</vt:lpstr>
      <vt:lpstr>PowerPoint Presentation</vt:lpstr>
    </vt:vector>
  </TitlesOfParts>
  <Company>Cheshire Constabulary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Jane Gregory</dc:creator>
  <cp:lastModifiedBy>sch8753543</cp:lastModifiedBy>
  <cp:revision>26</cp:revision>
  <dcterms:created xsi:type="dcterms:W3CDTF">2015-02-05T14:15:12Z</dcterms:created>
  <dcterms:modified xsi:type="dcterms:W3CDTF">2020-11-02T11:27:28Z</dcterms:modified>
</cp:coreProperties>
</file>