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hpM1wfYtgVIchbwTqEVzOddV6/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000" cy="372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827584" y="188640"/>
            <a:ext cx="7992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Bridgemere CE Primary Curriculum	   Spring term	     Class 3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2460450" y="908478"/>
            <a:ext cx="4174763" cy="1012571"/>
          </a:xfrm>
          <a:custGeom>
            <a:avLst/>
            <a:gdLst/>
            <a:ahLst/>
            <a:cxnLst/>
            <a:rect l="l" t="t" r="r" b="b"/>
            <a:pathLst>
              <a:path w="2284412" h="355600" extrusionOk="0">
                <a:moveTo>
                  <a:pt x="0" y="0"/>
                </a:moveTo>
                <a:lnTo>
                  <a:pt x="2225144" y="0"/>
                </a:lnTo>
                <a:lnTo>
                  <a:pt x="2225144" y="-1"/>
                </a:lnTo>
                <a:cubicBezTo>
                  <a:pt x="2257876" y="-1"/>
                  <a:pt x="2284412" y="26535"/>
                  <a:pt x="2284412" y="59268"/>
                </a:cubicBezTo>
                <a:lnTo>
                  <a:pt x="2284412" y="355600"/>
                </a:lnTo>
                <a:lnTo>
                  <a:pt x="0" y="355600"/>
                </a:lnTo>
                <a:lnTo>
                  <a:pt x="0" y="0"/>
                </a:lnTo>
                <a:close/>
              </a:path>
            </a:pathLst>
          </a:custGeom>
          <a:solidFill>
            <a:srgbClr val="00132B"/>
          </a:solidFill>
          <a:ln>
            <a:noFill/>
          </a:ln>
          <a:effectLst>
            <a:outerShdw blurRad="635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FFFFFF"/>
                </a:solidFill>
              </a:rPr>
              <a:t>Bronze Age to Iron Age </a:t>
            </a:r>
            <a:endParaRPr sz="28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rgbClr val="FFFFFF"/>
              </a:solidFill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90400" y="5191050"/>
            <a:ext cx="1773138" cy="254212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635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89425" y="5411000"/>
            <a:ext cx="1775100" cy="9612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Bronze Age - Iron Age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over time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Comparison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on our lives today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79500" y="1235176"/>
            <a:ext cx="2092582" cy="39498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2049450" y="5370400"/>
            <a:ext cx="1917045" cy="287095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E719C5"/>
          </a:solidFill>
          <a:ln>
            <a:noFill/>
          </a:ln>
          <a:effectLst>
            <a:outerShdw blurRad="635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R.E/Spiritual and Moral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048000" y="5657500"/>
            <a:ext cx="1918500" cy="832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/>
              <a:t>Prayer - What is prayer? How do World Faiths Pray?</a:t>
            </a:r>
            <a:endParaRPr sz="1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/>
              <a:t>Easter - is the cross a symbol of sadness or joy?</a:t>
            </a:r>
            <a:endParaRPr sz="1000"/>
          </a:p>
        </p:txBody>
      </p:sp>
      <p:sp>
        <p:nvSpPr>
          <p:cNvPr id="91" name="Google Shape;91;p1"/>
          <p:cNvSpPr/>
          <p:nvPr/>
        </p:nvSpPr>
        <p:spPr>
          <a:xfrm>
            <a:off x="6918571" y="4499725"/>
            <a:ext cx="1917045" cy="355391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>
            <a:outerShdw blurRad="635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P.E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853250" y="4793850"/>
            <a:ext cx="2014800" cy="4821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Gymnastics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Swimming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Dance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2413226" y="4030975"/>
            <a:ext cx="1140976" cy="355391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26F3FF"/>
          </a:solidFill>
          <a:ln>
            <a:noFill/>
          </a:ln>
          <a:effectLst>
            <a:outerShdw blurRad="635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2388500" y="4357350"/>
            <a:ext cx="1141200" cy="832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Touch typing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Branching Database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2290763" y="225425"/>
            <a:ext cx="45624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79512" y="980728"/>
            <a:ext cx="2055812" cy="360015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FFBA2A"/>
          </a:solidFill>
          <a:ln>
            <a:noFill/>
          </a:ln>
          <a:effectLst>
            <a:outerShdw blurRad="635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r>
              <a:rPr lang="en-GB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1"/>
          <p:cNvGrpSpPr/>
          <p:nvPr/>
        </p:nvGrpSpPr>
        <p:grpSpPr>
          <a:xfrm>
            <a:off x="6880424" y="984598"/>
            <a:ext cx="2016297" cy="1012317"/>
            <a:chOff x="6866116" y="1230879"/>
            <a:chExt cx="2138400" cy="2249093"/>
          </a:xfrm>
        </p:grpSpPr>
        <p:sp>
          <p:nvSpPr>
            <p:cNvPr id="98" name="Google Shape;98;p1"/>
            <p:cNvSpPr/>
            <p:nvPr/>
          </p:nvSpPr>
          <p:spPr>
            <a:xfrm>
              <a:off x="6866116" y="1832972"/>
              <a:ext cx="2138400" cy="1647000"/>
            </a:xfrm>
            <a:prstGeom prst="rect">
              <a:avLst/>
            </a:prstGeom>
            <a:solidFill>
              <a:srgbClr val="E5DF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Measure - length, mass, volume, time. Money, Graphs, fractions, decimals. </a:t>
              </a:r>
              <a:endPara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0" indent="-1079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6876256" y="1230879"/>
              <a:ext cx="2112347" cy="672207"/>
            </a:xfrm>
            <a:custGeom>
              <a:avLst/>
              <a:gdLst/>
              <a:ahLst/>
              <a:cxnLst/>
              <a:rect l="l" t="t" r="r" b="b"/>
              <a:pathLst>
                <a:path w="2055812" h="252947" extrusionOk="0">
                  <a:moveTo>
                    <a:pt x="0" y="0"/>
                  </a:moveTo>
                  <a:lnTo>
                    <a:pt x="2013653" y="0"/>
                  </a:lnTo>
                  <a:lnTo>
                    <a:pt x="2055812" y="42159"/>
                  </a:lnTo>
                  <a:lnTo>
                    <a:pt x="2055812" y="252947"/>
                  </a:lnTo>
                  <a:lnTo>
                    <a:pt x="42159" y="252947"/>
                  </a:lnTo>
                  <a:lnTo>
                    <a:pt x="0" y="210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0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510"/>
                </a:srgbClr>
              </a:outerShdw>
            </a:effectLst>
          </p:spPr>
          <p:txBody>
            <a:bodyPr spcFirstLastPara="1" wrap="square" lIns="91425" tIns="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Maths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1" descr="data:image/jpeg;base64,/9j/4AAQSkZJRgABAQAAAQABAAD/2wCEAAkGBwgHBhQIBwgWFRUXFh0aFxYXFx8gGBocIB0ZIRoVGxgkHigiIx0xHCAVJD0rJSkrLi4uIB81ODMtNzQuMCsBCgoKDg0OGxAQGzcmICQ3MjEyLzc2LzE0NTcwMjc0LDQ0MC4sLSw0LC0vMCwvLzQ0LC0sLCw3LCwsLC00NC8sNv/AABEIAJ8BPgMBEQACEQEDEQH/xAAcAAEAAgMBAQEAAAAAAAAAAAAABQgEBgcBAgP/xABCEAACAQIDAwkEBwYFBQAAAAAAAQIDBAUGERIhcwciMTU2QVFhshOBkaEUMlJicbHCFXKSosHwFkJ0gtEjJDNDU//EABsBAQACAwEBAAAAAAAAAAAAAAAEBQMGBwIB/8QANxEBAAEDAQQHBwMEAgMAAAAAAAECAwQRBSExcRIyMzRBUbEGE2GBkaHBItHwFEJSYiThFUNy/9oADAMBAAIRAxEAPwDUTXXZgAAAAAAAABm4J1zQ4sPUj1b68I2X3e5yn0WSNgciAAAAAAAAAAAAAAAAAAAAAQmduyV1wpGHI7KpY7I79a5wr2UbqoAAAAAAAAAAAAAAAAAAAADNwTrmhxYepHq314Rsvu9zlPoskbA5EAAAAAAAAAPJSjCO1OWi8WH2ImZ0h6HwAAAAAAAAAQmduyV1wpGHI7KpY7I79a5wr2UbqoAAAAAAAAAAAAAAAAAAAADNwTrmhxYepHq314Rsvu9zlPoskbA5EAAAAAAAAAObcruYHRoRwS2nvlpOpp3RT5sfe1r7l4lfm3dI6ENu9l9n9KqcquN0bo5+M/KN3znybPkTHv2/gEa9SX/UhzKn7y/ze9aP8dV3EnHu+8o18VNtnA/o8maY6s745eXy4NiM6qAAAAAAAAITO3ZK64UjDkdlUsdkd+tc4V7KN1UAAAAAAAAAAAAAAAAAAAABm4J1zQ4sPUj1b68I2X3e5yn0WSNgciAAAAAAAAMXFL+hheHVL66lpGEW35+CXm3oveea64opmqWfGsV5F2m1RxmdP5yV1xbEK+K4lUv7p86ctX5eEV5JaL3FDXXNdU1S6vjY9GPaptUcIj+fVPcneP8A7Cx9KtPSlV0hU8F9mfufybM2Ld93Xv4Srdu7P/q8aejH6qd8fmPn66O7F05mAAAAAAAAQmduyV1wpGHI7KpY7I79a5wr2UbqoAAAAAAAAAAAAAAAAAAAADNwTrmhxYepHq314Rsvu9zlPoskbA5EAAAAABi4pbfTMNq2uv14Sj8U1qea46VMwzY933V6mvymJ+kuP5d5R8VwvShiK9vTW7nPSovwn3/7tfxRVWsyujdVvhvuf7OY2R+q1+ir4cPp+30e57zzHMVrCysKMoU09qe1prJ9y0Ta2Vvfm9OjQZOV7yOjTwNjbDnCrm7dmJq4Rp4fXxn+cWkkRsYB0vBOVCFlgkba/s51KsI7KkmtmSX1XJvenppruevSWFvN6NGlUb2n5nsvN3Imu3XEUzv08Y89PDTy3x5MPB8z4vmzN9vbXNbYpe02vZQ3R0gnLnd8vqrp3eSPFF6u9diJ4JGVszG2dg3K6I1q006U8d+7d5cfB2AtWggAAAAAQmduyV1wpGHI7KpY7I79a5wr2UbqoAAAAAAAAAAAAAAAAAAAADNwTrmhxYepHq314Rsvu9zlPoskbA5EAAAAAAArpmm0djmO4ttnTSrLT8G24/Joob1PRuTDrOzrvvcS3X5xH18fuizGmgAABvnI9aOtmKdy47qdJ/GTSXy2ybg063Jnyax7U3eji00f5T9oj99HYy1aAAAAAABCZ27JXXCkYcjsqljsjv1rnCvZRuqgAAAAAAAAAAAAAAAAAAAAM3BOuaHFh6kerfXhGy+73OU+iyRsDkQAAAANZwnOFnf5jr4LNqMoTcab7p7K5y/eUlL8UR6Mimq5NC4ytj3bOJbyY3xMaz8NeHy00+bZiQp3EeVi0Vtm6VVf+ynCf5x/SU+bTpd183RvZq708GKf8ZmPz+WnEVsAAAAdZ5GLRQwy4vPtVFD+GOv6yzwKf0zLRfay7ret2/KJn6z/ANOitpLVsntTje1vAc32mOZgrYbZ7404Jxn9tp6Ta+7vhp72R7eRTcrmmPBcZuyLuJi0XrnGqd8eXl8+OrZSQpwAAAhM7dkrrhSMOR2VSx2R361zhXso3VQAAAAAAAAAAAAAAAAAAAAGbgnXNDiw9SPVvrwjZfd7nKfRZI2ByIA0flSucTwyxo4lhd5OnszcJqL3NSWqco9D0cWt/iQ8yqumIqplsns5ax79yuzeoidY1jX4cdJ4+P2aZY8puYLbRXDp1V96Gj+MWl8iJTm3I472wXvZnCr6utPKf31TkOVpO2l7TCNJ6c3SprHXz5qaXxM39fu6qtn2Snpxpd3eO7f6uZ/SK30j6T7R7e1tbSej2tddrXx13lfrOurcfd09DoabuGnwdr5P84QzBafRbySVxBb/AL6+2l4+K/tW+Nke8jSeLnW29jzh1+8t9nP2+H7IDlptHpbXkV9uDf8AC4/rMGfT1ZWnsld7W3yn8T+HLyuboAAAHeOTa0dpk6gpLfLam/8AdJ6fy7JdYlOlqHMtv3feZ9enhpH0jf8AfVqPKZnP27lgmE1eb0Vpp/W8aafh4+PR0a6xcvJ1/RT8177P7G6GmVfjf/bHl8efl5ceWlZXxqpl/GoYhCG0lqpR102otaNa/B/ikQ7Nz3dcVNi2jhRmY9VmZ014T5TDeL7lam9Vh+FJeDqT1/lSX5kyrP8A8Ya3Z9ko/wDbc+kfmf2a9fcouZLvdC6jTXhTgvzer+ZgqzLs+Oi1s+zuBb409LnP7aR9nW8oU7mnlug76vKdSUNuUptuWsudpv8ABNL3FpYifdxrxaLtSq3OXX7uIimJ0iI4bt334pgyoCEzt2SuuFIw5HZVLHZHfrXOFeyjdVAAAAAAAAAAAAAAAAAAAAAZuCdc0OLD1I9W+vCNl93ucp9FkjYHIgCEzph/7TyvcWyjq9hyj47Uecl72tPeYcijpW5hY7JyPcZluvw10nlO6fVXso3VQAB+1nd17G6jdWlVxnF6xkulM+01TTOsMd21Rdom3XGsTxhsOa86XeZbGna3NtGGw9puLfOlppro+hb3u3me9kzdiImFTs3YtvBuVXKKpnXdv8I/LWCOugAAA23/AB9icMtRwa2pxg4x2Papva2V3Jdz03a/DQk/1Vfu+hH1UP8A4DHnLnJrnXWdej4a/mPh6tSIy+AAGdgdg8TxijYpfXqRi9O5a85+5as926enVFKNmX4sWK7v+MTP7fdZCKUY7MVuRfuRzOu+XofEJnbsldcKRhyOyqWOyO/WucK9lG6qAAAAAAAAAAAAAAAAAAAAAzcE65ocWHqR6t9eEbL7vc5T6LJGwORAHzUnCnTc6skklvb6NPMS+0xMzpHFWvFKdCliVWlZz2qaqSUGnqnFSey9fw0NfriIqmI4Ov49VdVmiq5GlUxGvPTexjyzAAAAAAAAAAAAAbfyVq1/xbGpd1VFxhJ09XprN6R0XnsufwJWHp73eoPaSbn9DMURrrMa8uPrEO4Fw5wAQmduyV1wpGHI7KpY7I79a5wr2UbqoAAAAAAAAAAAAAAAAAAAADNwTrmhxYepHq314Rsvu9zlPoskbA5EAcy5UMBxyvrfW93OtQW90v8A5+aiklKPnpqu/Xeyuy7Vyf1ROseTcfZ3PxKNLVVMU1/5efznhPw4T4eTlpXN1AAAAAAAAAAAAAAfdCjVuKyo0KblKT0UYrVt+CQiJmdIeK66aKZqqnSI8XdMh4PjGFYbpjOISm2t1JtNU/La6dfJPZXn0lzjW66Kf1z8nNds5mLkXf8Aj0RGn93DX5cPtrybQSVMhM7dkrrhSMOR2VSx2R361zhXso3VQAAAAAAAAAAAAAAAAAAAAGbgnXNDiw9SPVvrwjZfd7nKfRZI2ByIAAc8zvyeU75yxDAoKNTplS6Iz84+Evk/Lvg5GJFX6qOPk2vZHtDVa0s5M60+FXjHPzj7x8XJatKpRqulWpuMk9HFrRp96a8SrmJjdLeaaqaoiqmdYl8h6AAAAAAAAAADOwfCb3Gr5WeH0XKT6fCK75Sfcj3RbqrnSlGysu1i25uXZ0j1+EfF2vJ+TbLLdH2n/krNc6o10fdgu5fN/JW9jHptR8XOtq7Zu51WnCiOEfmfj9o+7ZiQpwCEzt2SuuFIw5HZVLHZHfrXOFeyjdVAAAAAAAAAAAAAAAAAAAAAZuCdc0OLD1I9W+vCNl93ucp9FkjYHIgAAA1fOWTLPMlL2sNKddLm1Etz+7Nd68+lfJxr+NTdjXxXWyts3cGrozvo8vzH80n7uKYvhd5g987PEKLjJfBrulF96KiuiqidKnRMXKtZNuLlqdYn+aT8WGeUgAAAAAAAAn8p5Uvsy3OlBbNOL59VrcvJeMtO746GazYquzu4Kvae1bODR+rfVPCn+cI/kO24BgdhgFirXD6Wi/zSf1pPxk/7S7i4t2qbcaUuc5udezLnvLs8o8I5JMyIYAAhM7dkrrhSMOR2VSx2R361zhXso3VQAAAAAAAAAAAAAAAAAAAAGbgnXNDiw9SPVvrwjZfd7nKfRZI2ByIAAAAEVmLAbDH7B21/T6Ndma+tB+Kfw3dDMd21TcjSpNwc+9h3OnannHhKu01sycdddO9dBQusROsavA+gAAAAATWTcKoY1mOlYXc9ISbctHo2oxb2V+On5mWxbiu5FMq7auXXi4ld2iN8afedHf7O1oWVtG2tKKhCK0UUtyLymmKY0hy67dru1zXXOsz4v2PrGAAAEJnbsldcKRhyOyqWOyO/WucK9lG6qAAAAAAAAAAAAAAAAAAAAAzcE65ocWHqR6t9eEbL7vc5T6LJGwORAAAAAiM23FzbZcrysqM51HDZhGEW5ay5uqS8NdfcYr8zFudOKfsy3RXl0RcmIp11nXdG7f8Afg4vbZJzLcx1p4TNfvOMflJoqYxrs/2uhXNt4Fvjdj5az6RKXtuS7H6ujrVKMPHWbb+UWvmZYwbk8dEC57UYVPViqfl+8wmLbkkfTdYx7o0/6uX9DLGB51IFz2t/wtfWf+vyj86ZAtcAwT9oWl5OTjJKSnpvTem7RbnqY7+JFujpRKVsnb9zMyPc10RGuumnwStlyV2VfDqdSriM1UlFOWiTjq1rol06e8y04NM0xOu9Cu+1V2i7VTFuOjE7uOrEuuSW6iv+0xaEn3KUHH5pyPE4E+FTPb9rbc9e1Mcp1/EIe75NMx0FrSpU6n7lRfq2TFVhXY+Kfa9pcGvjM084/bVi2GAZkwHFqV9LCKr9nNSexHa1Se9c3XpWqPNNq7bqiro8Ga9n4OZYrtRdp/VExvnTlx0d3i1JaounM5jR6AAAAITO3ZK64UjDkdlUsdkd+tc4V7KN1UAAAAAAAAAAAAAAAAAAAABm4J1zQ4sPUj1b68I2X3e5yn0WSNgciAAAAAAAAAGm8rM1HKDXjUgvzf8AQiZvZNg9madc6PhEtnwmW3hVGfjTg/5USaOrCmyo0vVx8Z9WWemAAAAAAAAAhM7dkrrhSMOR2VSx2R361zhXso3VQAAAAAAAAAAAAAAAAAAAAGbgnXNDiw9SPVvrwjZfd7nKfRZI2ByIAAAAAAAAAaJyxz2csU4+NePoqELO7OObZvZWNcyqf9Z9YbXl2W1l+2l40KfoiSbXUp5Qo86NMq7H+1XqkDIigAAAAAAAEJnbsldcKRhyOyqWOyO/WucK9lG6qAAAAAAAAAAAAAAAAAAAAAzcE65ocWHqR6t9eEbL7vc5T6LJGwORAAAAAAAAADn/ACzS0wGjDxra/CEv+SDn9SObafZSP+TXP+v5hteVHrle1/09P0RJNns6eUKPaXfLv/1V6ylTKhAAAAAAAAEJnbsldcKRhyOyqWOyO/WucK9lG6qAAAAAAAAAAAAAAAAAAAAAzcE65ocWHqR6t9eEbL7vc5T6LJGwORAAAAAAAAADU+ULLd9mWzpULCpTjsTcnttru0WmkX5kXJs1XYiKV5sPaVnBuV13YmdY03afmYT2BWdTD8Fo2Vdpyp04wbXRqkk9Ny3Ge3TNNERPgrMy9TeyK7lPCqZn6yzj2jAAAAAAAAEJnbsldcKRhyOyqWOyO/WucK9lG6qAAAAAAAAAAAAAAAAAAAAAzcE65ocWHqR6t9eEbL7vc5T6LJGwORAAAAAAAAAAAAAAAAAAAAAITO3ZK64UjDkdlUsdkd+tc4V7KN1UAAAAAAAAAAP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 descr="data:image/jpeg;base64,/9j/4AAQSkZJRgABAQAAAQABAAD/2wCEAAkGBwgHBhQIBwgWFRUXFh0aFxYXFx8gGBocIB0ZIRoVGxgkHigiIx0xHCAVJD0rJSkrLi4uIB81ODMtNzQuMCsBCgoKDg0OGxAQGzcmICQ3MjEyLzc2LzE0NTcwMjc0LDQ0MC4sLSw0LC0vMCwvLzQ0LC0sLCw3LCwsLC00NC8sNv/AABEIAJ8BPgMBEQACEQEDEQH/xAAcAAEAAgMBAQEAAAAAAAAAAAAABQgEBgcBAgP/xABCEAACAQIDAwkEBwYFBQAAAAAAAQIDBAUGERIhcwciMTU2QVFhshOBkaEUMlJicbHCFXKSosHwFkJ0gtEjJDNDU//EABsBAQACAwEBAAAAAAAAAAAAAAAEBQMGBwIB/8QANxEBAAEDAQQHBwMEAgMAAAAAAAECAwQRBSExcRIyMzRBUbEGE2GBkaHBItHwFEJSYiThFUNy/9oADAMBAAIRAxEAPwDUTXXZgAAAAAAAABm4J1zQ4sPUj1b68I2X3e5yn0WSNgciAAAAAAAAAAAAAAAAAAAAAQmduyV1wpGHI7KpY7I79a5wr2UbqoAAAAAAAAAAAAAAAAAAAADNwTrmhxYepHq314Rsvu9zlPoskbA5EAAAAAAAAAPJSjCO1OWi8WH2ImZ0h6HwAAAAAAAAAQmduyV1wpGHI7KpY7I79a5wr2UbqoAAAAAAAAAAAAAAAAAAAADNwTrmhxYepHq314Rsvu9zlPoskbA5EAAAAAAAAAObcruYHRoRwS2nvlpOpp3RT5sfe1r7l4lfm3dI6ENu9l9n9KqcquN0bo5+M/KN3znybPkTHv2/gEa9SX/UhzKn7y/ze9aP8dV3EnHu+8o18VNtnA/o8maY6s745eXy4NiM6qAAAAAAAAITO3ZK64UjDkdlUsdkd+tc4V7KN1UAAAAAAAAAAAAAAAAAAAABm4J1zQ4sPUj1b68I2X3e5yn0WSNgciAAAAAAAAMXFL+hheHVL66lpGEW35+CXm3oveea64opmqWfGsV5F2m1RxmdP5yV1xbEK+K4lUv7p86ctX5eEV5JaL3FDXXNdU1S6vjY9GPaptUcIj+fVPcneP8A7Cx9KtPSlV0hU8F9mfufybM2Ld93Xv4Srdu7P/q8aejH6qd8fmPn66O7F05mAAAAAAAAQmduyV1wpGHI7KpY7I79a5wr2UbqoAAAAAAAAAAAAAAAAAAAADNwTrmhxYepHq314Rsvu9zlPoskbA5EAAAAABi4pbfTMNq2uv14Sj8U1qea46VMwzY933V6mvymJ+kuP5d5R8VwvShiK9vTW7nPSovwn3/7tfxRVWsyujdVvhvuf7OY2R+q1+ir4cPp+30e57zzHMVrCysKMoU09qe1prJ9y0Ta2Vvfm9OjQZOV7yOjTwNjbDnCrm7dmJq4Rp4fXxn+cWkkRsYB0vBOVCFlgkba/s51KsI7KkmtmSX1XJvenppruevSWFvN6NGlUb2n5nsvN3Imu3XEUzv08Y89PDTy3x5MPB8z4vmzN9vbXNbYpe02vZQ3R0gnLnd8vqrp3eSPFF6u9diJ4JGVszG2dg3K6I1q006U8d+7d5cfB2AtWggAAAAAQmduyV1wpGHI7KpY7I79a5wr2UbqoAAAAAAAAAAAAAAAAAAAADNwTrmhxYepHq314Rsvu9zlPoskbA5EAAAAAAArpmm0djmO4ttnTSrLT8G24/Joob1PRuTDrOzrvvcS3X5xH18fuizGmgAABvnI9aOtmKdy47qdJ/GTSXy2ybg063Jnyax7U3eji00f5T9oj99HYy1aAAAAAABCZ27JXXCkYcjsqljsjv1rnCvZRuqgAAAAAAAAAAAAAAAAAAAAM3BOuaHFh6kerfXhGy+73OU+iyRsDkQAAAANZwnOFnf5jr4LNqMoTcab7p7K5y/eUlL8UR6Mimq5NC4ytj3bOJbyY3xMaz8NeHy00+bZiQp3EeVi0Vtm6VVf+ynCf5x/SU+bTpd183RvZq708GKf8ZmPz+WnEVsAAAAdZ5GLRQwy4vPtVFD+GOv6yzwKf0zLRfay7ret2/KJn6z/ANOitpLVsntTje1vAc32mOZgrYbZ7404Jxn9tp6Ta+7vhp72R7eRTcrmmPBcZuyLuJi0XrnGqd8eXl8+OrZSQpwAAAhM7dkrrhSMOR2VSx2R361zhXso3VQAAAAAAAAAAAAAAAAAAAAGbgnXNDiw9SPVvrwjZfd7nKfRZI2ByIA0flSucTwyxo4lhd5OnszcJqL3NSWqco9D0cWt/iQ8yqumIqplsns5ax79yuzeoidY1jX4cdJ4+P2aZY8puYLbRXDp1V96Gj+MWl8iJTm3I472wXvZnCr6utPKf31TkOVpO2l7TCNJ6c3SprHXz5qaXxM39fu6qtn2Snpxpd3eO7f6uZ/SK30j6T7R7e1tbSej2tddrXx13lfrOurcfd09DoabuGnwdr5P84QzBafRbySVxBb/AL6+2l4+K/tW+Nke8jSeLnW29jzh1+8t9nP2+H7IDlptHpbXkV9uDf8AC4/rMGfT1ZWnsld7W3yn8T+HLyuboAAAHeOTa0dpk6gpLfLam/8AdJ6fy7JdYlOlqHMtv3feZ9enhpH0jf8AfVqPKZnP27lgmE1eb0Vpp/W8aafh4+PR0a6xcvJ1/RT8177P7G6GmVfjf/bHl8efl5ceWlZXxqpl/GoYhCG0lqpR102otaNa/B/ikQ7Nz3dcVNi2jhRmY9VmZ014T5TDeL7lam9Vh+FJeDqT1/lSX5kyrP8A8Ya3Z9ko/wDbc+kfmf2a9fcouZLvdC6jTXhTgvzer+ZgqzLs+Oi1s+zuBb409LnP7aR9nW8oU7mnlug76vKdSUNuUptuWsudpv8ABNL3FpYifdxrxaLtSq3OXX7uIimJ0iI4bt334pgyoCEzt2SuuFIw5HZVLHZHfrXOFeyjdVAAAAAAAAAAAAAAAAAAAAAZuCdc0OLD1I9W+vCNl93ucp9FkjYHIgCEzph/7TyvcWyjq9hyj47Uecl72tPeYcijpW5hY7JyPcZluvw10nlO6fVXso3VQAB+1nd17G6jdWlVxnF6xkulM+01TTOsMd21Rdom3XGsTxhsOa86XeZbGna3NtGGw9puLfOlppro+hb3u3me9kzdiImFTs3YtvBuVXKKpnXdv8I/LWCOugAAA23/AB9icMtRwa2pxg4x2Papva2V3Jdz03a/DQk/1Vfu+hH1UP8A4DHnLnJrnXWdej4a/mPh6tSIy+AAGdgdg8TxijYpfXqRi9O5a85+5as926enVFKNmX4sWK7v+MTP7fdZCKUY7MVuRfuRzOu+XofEJnbsldcKRhyOyqWOyO/WucK9lG6qAAAAAAAAAAAAAAAAAAAAAzcE65ocWHqR6t9eEbL7vc5T6LJGwORAHzUnCnTc6skklvb6NPMS+0xMzpHFWvFKdCliVWlZz2qaqSUGnqnFSey9fw0NfriIqmI4Ov49VdVmiq5GlUxGvPTexjyzAAAAAAAAAAAAAbfyVq1/xbGpd1VFxhJ09XprN6R0XnsufwJWHp73eoPaSbn9DMURrrMa8uPrEO4Fw5wAQmduyV1wpGHI7KpY7I79a5wr2UbqoAAAAAAAAAAAAAAAAAAAADNwTrmhxYepHq314Rsvu9zlPoskbA5EAcy5UMBxyvrfW93OtQW90v8A5+aiklKPnpqu/Xeyuy7Vyf1ROseTcfZ3PxKNLVVMU1/5efznhPw4T4eTlpXN1AAAAAAAAAAAAAAfdCjVuKyo0KblKT0UYrVt+CQiJmdIeK66aKZqqnSI8XdMh4PjGFYbpjOISm2t1JtNU/La6dfJPZXn0lzjW66Kf1z8nNds5mLkXf8Aj0RGn93DX5cPtrybQSVMhM7dkrrhSMOR2VSx2R361zhXso3VQAAAAAAAAAAAAAAAAAAAAGbgnXNDiw9SPVvrwjZfd7nKfRZI2ByIAAc8zvyeU75yxDAoKNTplS6Iz84+Evk/Lvg5GJFX6qOPk2vZHtDVa0s5M60+FXjHPzj7x8XJatKpRqulWpuMk9HFrRp96a8SrmJjdLeaaqaoiqmdYl8h6AAAAAAAAAADOwfCb3Gr5WeH0XKT6fCK75Sfcj3RbqrnSlGysu1i25uXZ0j1+EfF2vJ+TbLLdH2n/krNc6o10fdgu5fN/JW9jHptR8XOtq7Zu51WnCiOEfmfj9o+7ZiQpwCEzt2SuuFIw5HZVLHZHfrXOFeyjdVAAAAAAAAAAAAAAAAAAAAAZuCdc0OLD1I9W+vCNl93ucp9FkjYHIgAAA1fOWTLPMlL2sNKddLm1Etz+7Nd68+lfJxr+NTdjXxXWyts3cGrozvo8vzH80n7uKYvhd5g987PEKLjJfBrulF96KiuiqidKnRMXKtZNuLlqdYn+aT8WGeUgAAAAAAAAn8p5Uvsy3OlBbNOL59VrcvJeMtO746GazYquzu4Kvae1bODR+rfVPCn+cI/kO24BgdhgFirXD6Wi/zSf1pPxk/7S7i4t2qbcaUuc5udezLnvLs8o8I5JMyIYAAhM7dkrrhSMOR2VSx2R361zhXso3VQAAAAAAAAAAAAAAAAAAAAGbgnXNDiw9SPVvrwjZfd7nKfRZI2ByIAAAAEVmLAbDH7B21/T6Ndma+tB+Kfw3dDMd21TcjSpNwc+9h3OnannHhKu01sycdddO9dBQusROsavA+gAAAAATWTcKoY1mOlYXc9ISbctHo2oxb2V+On5mWxbiu5FMq7auXXi4ld2iN8afedHf7O1oWVtG2tKKhCK0UUtyLymmKY0hy67dru1zXXOsz4v2PrGAAAEJnbsldcKRhyOyqWOyO/WucK9lG6qAAAAAAAAAAAAAAAAAAAAAzcE65ocWHqR6t9eEbL7vc5T6LJGwORAAAAAiM23FzbZcrysqM51HDZhGEW5ay5uqS8NdfcYr8zFudOKfsy3RXl0RcmIp11nXdG7f8Afg4vbZJzLcx1p4TNfvOMflJoqYxrs/2uhXNt4Fvjdj5az6RKXtuS7H6ujrVKMPHWbb+UWvmZYwbk8dEC57UYVPViqfl+8wmLbkkfTdYx7o0/6uX9DLGB51IFz2t/wtfWf+vyj86ZAtcAwT9oWl5OTjJKSnpvTem7RbnqY7+JFujpRKVsnb9zMyPc10RGuumnwStlyV2VfDqdSriM1UlFOWiTjq1rol06e8y04NM0xOu9Cu+1V2i7VTFuOjE7uOrEuuSW6iv+0xaEn3KUHH5pyPE4E+FTPb9rbc9e1Mcp1/EIe75NMx0FrSpU6n7lRfq2TFVhXY+Kfa9pcGvjM084/bVi2GAZkwHFqV9LCKr9nNSexHa1Se9c3XpWqPNNq7bqiro8Ga9n4OZYrtRdp/VExvnTlx0d3i1JaounM5jR6AAAAITO3ZK64UjDkdlUsdkd+tc4V7KN1UAAAAAAAAAAAAAAAAAAAABm4J1zQ4sPUj1b68I2X3e5yn0WSNgciAAAAAAAAAGm8rM1HKDXjUgvzf8AQiZvZNg9madc6PhEtnwmW3hVGfjTg/5USaOrCmyo0vVx8Z9WWemAAAAAAAAAhM7dkrrhSMOR2VSx2R361zhXso3VQAAAAAAAAAAAAAAAAAAAAGbgnXNDiw9SPVvrwjZfd7nKfRZI2ByIAAAAAAAAAaJyxz2csU4+NePoqELO7OObZvZWNcyqf9Z9YbXl2W1l+2l40KfoiSbXUp5Qo86NMq7H+1XqkDIigAAAAAAAEJnbsldcKRhyOyqWOyO/WucK9lG6qAAAAAAAAAAAAAAAAAAAAAzcE65ocWHqR6t9eEbL7vc5T6LJGwORAAAAAAAAADn/ACzS0wGjDxra/CEv+SDn9SObafZSP+TXP+v5hteVHrle1/09P0RJNns6eUKPaXfLv/1V6ylTKhAAAAAAAAEJnbsldcKRhyOyqWOyO/WucK9lG6qAAAAAAAAAAAAAAAAAAAAAzcE65ocWHqR6t9eEbL7vc5T6LJGwORAAAAAAAAADU+ULLd9mWzpULCpTjsTcnttru0WmkX5kXJs1XYiKV5sPaVnBuV13YmdY03afmYT2BWdTD8Fo2Vdpyp04wbXRqkk9Ny3Ge3TNNERPgrMy9TeyK7lPCqZn6yzj2jAAAAAAAAEJnbsldcKRhyOyqWOyO/WucK9lG6qAAAAAAAAAAAAAAAAAAAAAzcE65ocWHqR6t9eEbL7vc5T6LJGwORAAAAAAAAAAAAAAAAAAAAAITO3ZK64UjDkdlUsdkd+tc4V7KN1UAAAAAAAAAAP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73138" y="2923293"/>
            <a:ext cx="2055812" cy="287727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635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72350" y="3212300"/>
            <a:ext cx="2057400" cy="646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Living things and their habitats.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 and life cycles.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6849190" y="2116533"/>
            <a:ext cx="2055812" cy="216270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A237FF"/>
          </a:solidFill>
          <a:ln>
            <a:noFill/>
          </a:ln>
          <a:effectLst>
            <a:outerShdw blurRad="635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6849200" y="2367250"/>
            <a:ext cx="2057400" cy="646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Cloth, Thread, paint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Combining media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6880700" y="5346425"/>
            <a:ext cx="2014696" cy="216270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BCFF31"/>
          </a:solidFill>
          <a:ln>
            <a:noFill/>
          </a:ln>
          <a:effectLst>
            <a:outerShdw blurRad="635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Music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6853250" y="5558100"/>
            <a:ext cx="2014800" cy="646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Planet exploration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Painting a picture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 descr="Image result for a bag for life"/>
          <p:cNvSpPr/>
          <p:nvPr/>
        </p:nvSpPr>
        <p:spPr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" descr="New school logo (2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344" y="147392"/>
            <a:ext cx="690707" cy="69070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/>
          <p:nvPr/>
        </p:nvSpPr>
        <p:spPr>
          <a:xfrm>
            <a:off x="193698" y="3979113"/>
            <a:ext cx="2014696" cy="355391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635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Geography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193700" y="4282675"/>
            <a:ext cx="2016300" cy="832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the landscape and land use of the United Kingdom has changed over time?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189425" y="1274675"/>
            <a:ext cx="2057400" cy="15411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Texts: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Leaf - Sandra Dieckman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Manfish - Jennifer Berne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Writing: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utsider narrative, information report, invention narrative, Biography.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4108788" y="5370400"/>
            <a:ext cx="966900" cy="9612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Textiles – making a </a:t>
            </a:r>
            <a:r>
              <a:rPr lang="en-GB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coin holder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4124539" y="5275650"/>
            <a:ext cx="935394" cy="216270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A237FF"/>
          </a:solidFill>
          <a:ln>
            <a:noFill/>
          </a:ln>
          <a:effectLst>
            <a:outerShdw blurRad="635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D&amp;T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5209838" y="5346425"/>
            <a:ext cx="1536719" cy="216270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  <a:effectLst>
            <a:outerShdw blurRad="635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MFL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5218000" y="5522200"/>
            <a:ext cx="1535700" cy="832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-Je m’appelle,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t’appelles-tu?,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tu t’appelles?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Colours x 6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 – 0- 6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6849196" y="3070625"/>
            <a:ext cx="2055812" cy="355391"/>
          </a:xfrm>
          <a:custGeom>
            <a:avLst/>
            <a:gdLst/>
            <a:ahLst/>
            <a:cxnLst/>
            <a:rect l="l" t="t" r="r" b="b"/>
            <a:pathLst>
              <a:path w="2055812" h="252947" extrusionOk="0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741B47"/>
          </a:solidFill>
          <a:ln>
            <a:noFill/>
          </a:ln>
          <a:effectLst>
            <a:outerShdw blurRad="635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PSHE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6918600" y="3422003"/>
            <a:ext cx="1917000" cy="1012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 and keeping safe.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space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Belonging to a community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literacy and Digital resilience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Money and Work Different jobs and skills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Happy Mind</a:t>
            </a:r>
            <a:endParaRPr sz="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8500" y="2040925"/>
            <a:ext cx="238125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9878" y="3799974"/>
            <a:ext cx="2381251" cy="133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0975" y="2152869"/>
            <a:ext cx="1917000" cy="1415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On-screen Show (4:3)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Torrie</dc:creator>
  <cp:lastModifiedBy>Alison Latham</cp:lastModifiedBy>
  <cp:revision>1</cp:revision>
  <dcterms:created xsi:type="dcterms:W3CDTF">2014-01-12T15:09:39Z</dcterms:created>
  <dcterms:modified xsi:type="dcterms:W3CDTF">2026-01-06T15:07:57Z</dcterms:modified>
</cp:coreProperties>
</file>