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30"/>
  </p:notesMasterIdLst>
  <p:sldIdLst>
    <p:sldId id="256" r:id="rId5"/>
    <p:sldId id="1014" r:id="rId6"/>
    <p:sldId id="815" r:id="rId7"/>
    <p:sldId id="1019" r:id="rId8"/>
    <p:sldId id="2815" r:id="rId9"/>
    <p:sldId id="882" r:id="rId10"/>
    <p:sldId id="3002" r:id="rId11"/>
    <p:sldId id="3003" r:id="rId12"/>
    <p:sldId id="818" r:id="rId13"/>
    <p:sldId id="383" r:id="rId14"/>
    <p:sldId id="296" r:id="rId15"/>
    <p:sldId id="277" r:id="rId16"/>
    <p:sldId id="3004" r:id="rId17"/>
    <p:sldId id="282" r:id="rId18"/>
    <p:sldId id="1028" r:id="rId19"/>
    <p:sldId id="3005" r:id="rId20"/>
    <p:sldId id="3006" r:id="rId21"/>
    <p:sldId id="3007" r:id="rId22"/>
    <p:sldId id="1027" r:id="rId23"/>
    <p:sldId id="1025" r:id="rId24"/>
    <p:sldId id="289" r:id="rId25"/>
    <p:sldId id="1011" r:id="rId26"/>
    <p:sldId id="290" r:id="rId27"/>
    <p:sldId id="1012" r:id="rId28"/>
    <p:sldId id="102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5"/>
    <p:restoredTop sz="61088" autoAdjust="0"/>
  </p:normalViewPr>
  <p:slideViewPr>
    <p:cSldViewPr snapToGrid="0" snapToObjects="1">
      <p:cViewPr varScale="1">
        <p:scale>
          <a:sx n="71" d="100"/>
          <a:sy n="71" d="100"/>
        </p:scale>
        <p:origin x="1368"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ye" userId="a1ca6b61-019e-450f-b1ba-b6c6efd2e913" providerId="ADAL" clId="{7E923F1E-1E96-EF4A-B044-4B8C0882B63B}"/>
    <pc:docChg chg="custSel addSld delSld modSld">
      <pc:chgData name="Kelly Tye" userId="a1ca6b61-019e-450f-b1ba-b6c6efd2e913" providerId="ADAL" clId="{7E923F1E-1E96-EF4A-B044-4B8C0882B63B}" dt="2023-01-17T14:06:18.891" v="3"/>
      <pc:docMkLst>
        <pc:docMk/>
      </pc:docMkLst>
      <pc:sldChg chg="addSp delSp modSp mod">
        <pc:chgData name="Kelly Tye" userId="a1ca6b61-019e-450f-b1ba-b6c6efd2e913" providerId="ADAL" clId="{7E923F1E-1E96-EF4A-B044-4B8C0882B63B}" dt="2023-01-17T14:06:18.891" v="3"/>
        <pc:sldMkLst>
          <pc:docMk/>
          <pc:sldMk cId="2615794669" sldId="1027"/>
        </pc:sldMkLst>
        <pc:picChg chg="add mod">
          <ac:chgData name="Kelly Tye" userId="a1ca6b61-019e-450f-b1ba-b6c6efd2e913" providerId="ADAL" clId="{7E923F1E-1E96-EF4A-B044-4B8C0882B63B}" dt="2023-01-17T14:06:18.891" v="3"/>
          <ac:picMkLst>
            <pc:docMk/>
            <pc:sldMk cId="2615794669" sldId="1027"/>
            <ac:picMk id="3" creationId="{1205D4B8-5225-4BDF-D7B2-F7254015E351}"/>
          </ac:picMkLst>
        </pc:picChg>
        <pc:picChg chg="del">
          <ac:chgData name="Kelly Tye" userId="a1ca6b61-019e-450f-b1ba-b6c6efd2e913" providerId="ADAL" clId="{7E923F1E-1E96-EF4A-B044-4B8C0882B63B}" dt="2023-01-17T14:06:04.398" v="0" actId="478"/>
          <ac:picMkLst>
            <pc:docMk/>
            <pc:sldMk cId="2615794669" sldId="1027"/>
            <ac:picMk id="5" creationId="{EB60294E-3F61-87B4-B7B1-BE79CB1160C3}"/>
          </ac:picMkLst>
        </pc:picChg>
      </pc:sldChg>
      <pc:sldChg chg="add del">
        <pc:chgData name="Kelly Tye" userId="a1ca6b61-019e-450f-b1ba-b6c6efd2e913" providerId="ADAL" clId="{7E923F1E-1E96-EF4A-B044-4B8C0882B63B}" dt="2023-01-17T14:06:10.263" v="2"/>
        <pc:sldMkLst>
          <pc:docMk/>
          <pc:sldMk cId="59127835" sldId="3008"/>
        </pc:sldMkLst>
      </pc:sldChg>
    </pc:docChg>
  </pc:docChgLst>
  <pc:docChgLst>
    <pc:chgData name="Kelly Tye" userId="a1ca6b61-019e-450f-b1ba-b6c6efd2e913" providerId="ADAL" clId="{BCA2C5A2-5458-A244-ABBB-2366D030B4DB}"/>
    <pc:docChg chg="undo custSel modSld modMainMaster">
      <pc:chgData name="Kelly Tye" userId="a1ca6b61-019e-450f-b1ba-b6c6efd2e913" providerId="ADAL" clId="{BCA2C5A2-5458-A244-ABBB-2366D030B4DB}" dt="2023-01-04T09:43:55.714" v="211" actId="1076"/>
      <pc:docMkLst>
        <pc:docMk/>
      </pc:docMkLst>
      <pc:sldChg chg="delSp modSp mod modNotesTx">
        <pc:chgData name="Kelly Tye" userId="a1ca6b61-019e-450f-b1ba-b6c6efd2e913" providerId="ADAL" clId="{BCA2C5A2-5458-A244-ABBB-2366D030B4DB}" dt="2023-01-04T09:29:28.293" v="80" actId="14100"/>
        <pc:sldMkLst>
          <pc:docMk/>
          <pc:sldMk cId="1449078722" sldId="256"/>
        </pc:sldMkLst>
        <pc:spChg chg="mod">
          <ac:chgData name="Kelly Tye" userId="a1ca6b61-019e-450f-b1ba-b6c6efd2e913" providerId="ADAL" clId="{BCA2C5A2-5458-A244-ABBB-2366D030B4DB}" dt="2023-01-04T09:29:07.507" v="77" actId="1035"/>
          <ac:spMkLst>
            <pc:docMk/>
            <pc:sldMk cId="1449078722" sldId="256"/>
            <ac:spMk id="2" creationId="{C5CF2C65-CCA4-0A29-5A8B-34A0EC76A2EC}"/>
          </ac:spMkLst>
        </pc:spChg>
        <pc:spChg chg="mod">
          <ac:chgData name="Kelly Tye" userId="a1ca6b61-019e-450f-b1ba-b6c6efd2e913" providerId="ADAL" clId="{BCA2C5A2-5458-A244-ABBB-2366D030B4DB}" dt="2023-01-04T09:29:28.293" v="80" actId="14100"/>
          <ac:spMkLst>
            <pc:docMk/>
            <pc:sldMk cId="1449078722" sldId="256"/>
            <ac:spMk id="3" creationId="{00000000-0000-0000-0000-000000000000}"/>
          </ac:spMkLst>
        </pc:spChg>
        <pc:spChg chg="del">
          <ac:chgData name="Kelly Tye" userId="a1ca6b61-019e-450f-b1ba-b6c6efd2e913" providerId="ADAL" clId="{BCA2C5A2-5458-A244-ABBB-2366D030B4DB}" dt="2023-01-04T09:17:19.632" v="11" actId="478"/>
          <ac:spMkLst>
            <pc:docMk/>
            <pc:sldMk cId="1449078722" sldId="256"/>
            <ac:spMk id="4" creationId="{480B2E6A-F9A3-2627-197D-35AF02ED626A}"/>
          </ac:spMkLst>
        </pc:spChg>
      </pc:sldChg>
      <pc:sldChg chg="modAnim">
        <pc:chgData name="Kelly Tye" userId="a1ca6b61-019e-450f-b1ba-b6c6efd2e913" providerId="ADAL" clId="{BCA2C5A2-5458-A244-ABBB-2366D030B4DB}" dt="2023-01-04T09:32:47.795" v="88"/>
        <pc:sldMkLst>
          <pc:docMk/>
          <pc:sldMk cId="1884934967" sldId="277"/>
        </pc:sldMkLst>
      </pc:sldChg>
      <pc:sldChg chg="addSp delSp modSp mod delAnim modAnim">
        <pc:chgData name="Kelly Tye" userId="a1ca6b61-019e-450f-b1ba-b6c6efd2e913" providerId="ADAL" clId="{BCA2C5A2-5458-A244-ABBB-2366D030B4DB}" dt="2023-01-04T09:24:03.046" v="38"/>
        <pc:sldMkLst>
          <pc:docMk/>
          <pc:sldMk cId="3306228505" sldId="815"/>
        </pc:sldMkLst>
        <pc:spChg chg="del">
          <ac:chgData name="Kelly Tye" userId="a1ca6b61-019e-450f-b1ba-b6c6efd2e913" providerId="ADAL" clId="{BCA2C5A2-5458-A244-ABBB-2366D030B4DB}" dt="2023-01-04T09:23:48.916" v="36" actId="478"/>
          <ac:spMkLst>
            <pc:docMk/>
            <pc:sldMk cId="3306228505" sldId="815"/>
            <ac:spMk id="4" creationId="{0AF73FD8-C9E1-2C3A-EC42-3BFEA8CEB9E5}"/>
          </ac:spMkLst>
        </pc:spChg>
        <pc:spChg chg="del">
          <ac:chgData name="Kelly Tye" userId="a1ca6b61-019e-450f-b1ba-b6c6efd2e913" providerId="ADAL" clId="{BCA2C5A2-5458-A244-ABBB-2366D030B4DB}" dt="2023-01-04T09:21:55.649" v="22" actId="478"/>
          <ac:spMkLst>
            <pc:docMk/>
            <pc:sldMk cId="3306228505" sldId="815"/>
            <ac:spMk id="13" creationId="{B4BBAFF2-B514-124B-4D66-4351B98D85C0}"/>
          </ac:spMkLst>
        </pc:spChg>
        <pc:picChg chg="del mod">
          <ac:chgData name="Kelly Tye" userId="a1ca6b61-019e-450f-b1ba-b6c6efd2e913" providerId="ADAL" clId="{BCA2C5A2-5458-A244-ABBB-2366D030B4DB}" dt="2023-01-04T09:21:37.933" v="16" actId="478"/>
          <ac:picMkLst>
            <pc:docMk/>
            <pc:sldMk cId="3306228505" sldId="815"/>
            <ac:picMk id="2" creationId="{00000000-0000-0000-0000-000000000000}"/>
          </ac:picMkLst>
        </pc:picChg>
        <pc:picChg chg="add mod">
          <ac:chgData name="Kelly Tye" userId="a1ca6b61-019e-450f-b1ba-b6c6efd2e913" providerId="ADAL" clId="{BCA2C5A2-5458-A244-ABBB-2366D030B4DB}" dt="2023-01-04T09:21:52.767" v="21" actId="1076"/>
          <ac:picMkLst>
            <pc:docMk/>
            <pc:sldMk cId="3306228505" sldId="815"/>
            <ac:picMk id="7" creationId="{48DE74FD-F1EF-A0C2-6560-A6DEA7EF3C6B}"/>
          </ac:picMkLst>
        </pc:picChg>
        <pc:picChg chg="add mod">
          <ac:chgData name="Kelly Tye" userId="a1ca6b61-019e-450f-b1ba-b6c6efd2e913" providerId="ADAL" clId="{BCA2C5A2-5458-A244-ABBB-2366D030B4DB}" dt="2023-01-04T09:23:46.760" v="35" actId="1076"/>
          <ac:picMkLst>
            <pc:docMk/>
            <pc:sldMk cId="3306228505" sldId="815"/>
            <ac:picMk id="9" creationId="{4733FA87-25FC-8B63-F857-6A22A954033D}"/>
          </ac:picMkLst>
        </pc:picChg>
        <pc:picChg chg="add mod">
          <ac:chgData name="Kelly Tye" userId="a1ca6b61-019e-450f-b1ba-b6c6efd2e913" providerId="ADAL" clId="{BCA2C5A2-5458-A244-ABBB-2366D030B4DB}" dt="2023-01-04T09:23:41.554" v="34" actId="14100"/>
          <ac:picMkLst>
            <pc:docMk/>
            <pc:sldMk cId="3306228505" sldId="815"/>
            <ac:picMk id="11" creationId="{3486FF54-FCF8-C191-786E-632458540B25}"/>
          </ac:picMkLst>
        </pc:picChg>
        <pc:picChg chg="mod">
          <ac:chgData name="Kelly Tye" userId="a1ca6b61-019e-450f-b1ba-b6c6efd2e913" providerId="ADAL" clId="{BCA2C5A2-5458-A244-ABBB-2366D030B4DB}" dt="2023-01-04T09:21:45.931" v="18" actId="1076"/>
          <ac:picMkLst>
            <pc:docMk/>
            <pc:sldMk cId="3306228505" sldId="815"/>
            <ac:picMk id="15" creationId="{F0F29752-9FC7-3E4F-81D5-8844CD80BAB9}"/>
          </ac:picMkLst>
        </pc:picChg>
      </pc:sldChg>
      <pc:sldChg chg="addSp delSp modSp mod">
        <pc:chgData name="Kelly Tye" userId="a1ca6b61-019e-450f-b1ba-b6c6efd2e913" providerId="ADAL" clId="{BCA2C5A2-5458-A244-ABBB-2366D030B4DB}" dt="2023-01-04T09:43:55.714" v="211" actId="1076"/>
        <pc:sldMkLst>
          <pc:docMk/>
          <pc:sldMk cId="2907011947" sldId="1012"/>
        </pc:sldMkLst>
        <pc:spChg chg="del">
          <ac:chgData name="Kelly Tye" userId="a1ca6b61-019e-450f-b1ba-b6c6efd2e913" providerId="ADAL" clId="{BCA2C5A2-5458-A244-ABBB-2366D030B4DB}" dt="2023-01-04T09:43:41.620" v="205" actId="478"/>
          <ac:spMkLst>
            <pc:docMk/>
            <pc:sldMk cId="2907011947" sldId="1012"/>
            <ac:spMk id="6" creationId="{FEAA93A9-005C-EC4C-87E0-11AF3DA2EC4F}"/>
          </ac:spMkLst>
        </pc:spChg>
        <pc:picChg chg="add mod">
          <ac:chgData name="Kelly Tye" userId="a1ca6b61-019e-450f-b1ba-b6c6efd2e913" providerId="ADAL" clId="{BCA2C5A2-5458-A244-ABBB-2366D030B4DB}" dt="2023-01-04T09:43:55.714" v="211" actId="1076"/>
          <ac:picMkLst>
            <pc:docMk/>
            <pc:sldMk cId="2907011947" sldId="1012"/>
            <ac:picMk id="4" creationId="{599E8323-8ADD-433D-32C6-2070AB8F5A04}"/>
          </ac:picMkLst>
        </pc:picChg>
      </pc:sldChg>
      <pc:sldChg chg="modSp mod modAnim">
        <pc:chgData name="Kelly Tye" userId="a1ca6b61-019e-450f-b1ba-b6c6efd2e913" providerId="ADAL" clId="{BCA2C5A2-5458-A244-ABBB-2366D030B4DB}" dt="2023-01-04T09:43:13.541" v="204" actId="20577"/>
        <pc:sldMkLst>
          <pc:docMk/>
          <pc:sldMk cId="3680158131" sldId="1025"/>
        </pc:sldMkLst>
        <pc:spChg chg="mod">
          <ac:chgData name="Kelly Tye" userId="a1ca6b61-019e-450f-b1ba-b6c6efd2e913" providerId="ADAL" clId="{BCA2C5A2-5458-A244-ABBB-2366D030B4DB}" dt="2023-01-04T09:43:13.541" v="204" actId="20577"/>
          <ac:spMkLst>
            <pc:docMk/>
            <pc:sldMk cId="3680158131" sldId="1025"/>
            <ac:spMk id="3" creationId="{0781ADB7-4D9F-9B90-703B-75871F3285F0}"/>
          </ac:spMkLst>
        </pc:spChg>
      </pc:sldChg>
      <pc:sldChg chg="addSp modSp mod">
        <pc:chgData name="Kelly Tye" userId="a1ca6b61-019e-450f-b1ba-b6c6efd2e913" providerId="ADAL" clId="{BCA2C5A2-5458-A244-ABBB-2366D030B4DB}" dt="2023-01-04T09:40:59.317" v="176" actId="1076"/>
        <pc:sldMkLst>
          <pc:docMk/>
          <pc:sldMk cId="2615794669" sldId="1027"/>
        </pc:sldMkLst>
        <pc:spChg chg="mod">
          <ac:chgData name="Kelly Tye" userId="a1ca6b61-019e-450f-b1ba-b6c6efd2e913" providerId="ADAL" clId="{BCA2C5A2-5458-A244-ABBB-2366D030B4DB}" dt="2023-01-04T09:40:55.385" v="175" actId="20577"/>
          <ac:spMkLst>
            <pc:docMk/>
            <pc:sldMk cId="2615794669" sldId="1027"/>
            <ac:spMk id="4" creationId="{78DCF29F-5515-690E-1F3F-7B1736B65C55}"/>
          </ac:spMkLst>
        </pc:spChg>
        <pc:picChg chg="add mod">
          <ac:chgData name="Kelly Tye" userId="a1ca6b61-019e-450f-b1ba-b6c6efd2e913" providerId="ADAL" clId="{BCA2C5A2-5458-A244-ABBB-2366D030B4DB}" dt="2023-01-04T09:40:59.317" v="176" actId="1076"/>
          <ac:picMkLst>
            <pc:docMk/>
            <pc:sldMk cId="2615794669" sldId="1027"/>
            <ac:picMk id="5" creationId="{EB60294E-3F61-87B4-B7B1-BE79CB1160C3}"/>
          </ac:picMkLst>
        </pc:picChg>
      </pc:sldChg>
      <pc:sldChg chg="modAnim">
        <pc:chgData name="Kelly Tye" userId="a1ca6b61-019e-450f-b1ba-b6c6efd2e913" providerId="ADAL" clId="{BCA2C5A2-5458-A244-ABBB-2366D030B4DB}" dt="2023-01-04T09:34:18.633" v="96"/>
        <pc:sldMkLst>
          <pc:docMk/>
          <pc:sldMk cId="345784872" sldId="1028"/>
        </pc:sldMkLst>
      </pc:sldChg>
      <pc:sldChg chg="addSp delSp modSp mod modAnim">
        <pc:chgData name="Kelly Tye" userId="a1ca6b61-019e-450f-b1ba-b6c6efd2e913" providerId="ADAL" clId="{BCA2C5A2-5458-A244-ABBB-2366D030B4DB}" dt="2023-01-04T09:30:32.674" v="84"/>
        <pc:sldMkLst>
          <pc:docMk/>
          <pc:sldMk cId="4010300843" sldId="3002"/>
        </pc:sldMkLst>
        <pc:spChg chg="del">
          <ac:chgData name="Kelly Tye" userId="a1ca6b61-019e-450f-b1ba-b6c6efd2e913" providerId="ADAL" clId="{BCA2C5A2-5458-A244-ABBB-2366D030B4DB}" dt="2023-01-04T09:29:57.795" v="81" actId="478"/>
          <ac:spMkLst>
            <pc:docMk/>
            <pc:sldMk cId="4010300843" sldId="3002"/>
            <ac:spMk id="2" creationId="{4E7E4D70-3434-0D14-E805-331E477D8B6F}"/>
          </ac:spMkLst>
        </pc:spChg>
        <pc:spChg chg="add mod">
          <ac:chgData name="Kelly Tye" userId="a1ca6b61-019e-450f-b1ba-b6c6efd2e913" providerId="ADAL" clId="{BCA2C5A2-5458-A244-ABBB-2366D030B4DB}" dt="2023-01-04T09:30:04.253" v="83" actId="1076"/>
          <ac:spMkLst>
            <pc:docMk/>
            <pc:sldMk cId="4010300843" sldId="3002"/>
            <ac:spMk id="7" creationId="{5440A824-FB47-FB5A-528B-01B843FFB46D}"/>
          </ac:spMkLst>
        </pc:spChg>
        <pc:spChg chg="mod">
          <ac:chgData name="Kelly Tye" userId="a1ca6b61-019e-450f-b1ba-b6c6efd2e913" providerId="ADAL" clId="{BCA2C5A2-5458-A244-ABBB-2366D030B4DB}" dt="2023-01-04T09:26:19.970" v="49" actId="20577"/>
          <ac:spMkLst>
            <pc:docMk/>
            <pc:sldMk cId="4010300843" sldId="3002"/>
            <ac:spMk id="234" creationId="{00000000-0000-0000-0000-000000000000}"/>
          </ac:spMkLst>
        </pc:spChg>
        <pc:picChg chg="add mod">
          <ac:chgData name="Kelly Tye" userId="a1ca6b61-019e-450f-b1ba-b6c6efd2e913" providerId="ADAL" clId="{BCA2C5A2-5458-A244-ABBB-2366D030B4DB}" dt="2023-01-04T09:26:22.626" v="50" actId="1076"/>
          <ac:picMkLst>
            <pc:docMk/>
            <pc:sldMk cId="4010300843" sldId="3002"/>
            <ac:picMk id="4" creationId="{0E91C4A9-039C-6C83-6C3C-DE380516B364}"/>
          </ac:picMkLst>
        </pc:picChg>
        <pc:picChg chg="add mod">
          <ac:chgData name="Kelly Tye" userId="a1ca6b61-019e-450f-b1ba-b6c6efd2e913" providerId="ADAL" clId="{BCA2C5A2-5458-A244-ABBB-2366D030B4DB}" dt="2023-01-04T09:26:30.788" v="52" actId="14100"/>
          <ac:picMkLst>
            <pc:docMk/>
            <pc:sldMk cId="4010300843" sldId="3002"/>
            <ac:picMk id="6" creationId="{B3DF2F75-2DE2-8CBD-41DC-60221AE32106}"/>
          </ac:picMkLst>
        </pc:picChg>
      </pc:sldChg>
      <pc:sldChg chg="modAnim">
        <pc:chgData name="Kelly Tye" userId="a1ca6b61-019e-450f-b1ba-b6c6efd2e913" providerId="ADAL" clId="{BCA2C5A2-5458-A244-ABBB-2366D030B4DB}" dt="2023-01-04T09:31:12.006" v="87"/>
        <pc:sldMkLst>
          <pc:docMk/>
          <pc:sldMk cId="1029637913" sldId="3003"/>
        </pc:sldMkLst>
      </pc:sldChg>
      <pc:sldChg chg="addSp delSp modSp mod">
        <pc:chgData name="Kelly Tye" userId="a1ca6b61-019e-450f-b1ba-b6c6efd2e913" providerId="ADAL" clId="{BCA2C5A2-5458-A244-ABBB-2366D030B4DB}" dt="2023-01-04T09:33:35.569" v="95" actId="1076"/>
        <pc:sldMkLst>
          <pc:docMk/>
          <pc:sldMk cId="1110649057" sldId="3005"/>
        </pc:sldMkLst>
        <pc:picChg chg="del">
          <ac:chgData name="Kelly Tye" userId="a1ca6b61-019e-450f-b1ba-b6c6efd2e913" providerId="ADAL" clId="{BCA2C5A2-5458-A244-ABBB-2366D030B4DB}" dt="2023-01-04T09:33:25.492" v="89" actId="478"/>
          <ac:picMkLst>
            <pc:docMk/>
            <pc:sldMk cId="1110649057" sldId="3005"/>
            <ac:picMk id="4" creationId="{266F55EA-20BA-9940-80CE-F946D54B835B}"/>
          </ac:picMkLst>
        </pc:picChg>
        <pc:picChg chg="add mod">
          <ac:chgData name="Kelly Tye" userId="a1ca6b61-019e-450f-b1ba-b6c6efd2e913" providerId="ADAL" clId="{BCA2C5A2-5458-A244-ABBB-2366D030B4DB}" dt="2023-01-04T09:33:35.569" v="95" actId="1076"/>
          <ac:picMkLst>
            <pc:docMk/>
            <pc:sldMk cId="1110649057" sldId="3005"/>
            <ac:picMk id="5" creationId="{6048FEF7-8FD9-20D6-277D-ED3444EC503C}"/>
          </ac:picMkLst>
        </pc:picChg>
      </pc:sldChg>
      <pc:sldChg chg="modSp mod modAnim">
        <pc:chgData name="Kelly Tye" userId="a1ca6b61-019e-450f-b1ba-b6c6efd2e913" providerId="ADAL" clId="{BCA2C5A2-5458-A244-ABBB-2366D030B4DB}" dt="2023-01-04T09:37:15.293" v="170" actId="1076"/>
        <pc:sldMkLst>
          <pc:docMk/>
          <pc:sldMk cId="3428259565" sldId="3007"/>
        </pc:sldMkLst>
        <pc:spChg chg="mod">
          <ac:chgData name="Kelly Tye" userId="a1ca6b61-019e-450f-b1ba-b6c6efd2e913" providerId="ADAL" clId="{BCA2C5A2-5458-A244-ABBB-2366D030B4DB}" dt="2023-01-04T09:37:11.526" v="169" actId="1035"/>
          <ac:spMkLst>
            <pc:docMk/>
            <pc:sldMk cId="3428259565" sldId="3007"/>
            <ac:spMk id="23" creationId="{B9E50773-0EA2-BF41-B418-1BF4E0948523}"/>
          </ac:spMkLst>
        </pc:spChg>
        <pc:spChg chg="mod">
          <ac:chgData name="Kelly Tye" userId="a1ca6b61-019e-450f-b1ba-b6c6efd2e913" providerId="ADAL" clId="{BCA2C5A2-5458-A244-ABBB-2366D030B4DB}" dt="2023-01-04T09:37:11.526" v="169" actId="1035"/>
          <ac:spMkLst>
            <pc:docMk/>
            <pc:sldMk cId="3428259565" sldId="3007"/>
            <ac:spMk id="31" creationId="{00000000-0000-0000-0000-000000000000}"/>
          </ac:spMkLst>
        </pc:spChg>
        <pc:spChg chg="mod">
          <ac:chgData name="Kelly Tye" userId="a1ca6b61-019e-450f-b1ba-b6c6efd2e913" providerId="ADAL" clId="{BCA2C5A2-5458-A244-ABBB-2366D030B4DB}" dt="2023-01-04T09:37:11.526" v="169" actId="1035"/>
          <ac:spMkLst>
            <pc:docMk/>
            <pc:sldMk cId="3428259565" sldId="3007"/>
            <ac:spMk id="32" creationId="{00000000-0000-0000-0000-000000000000}"/>
          </ac:spMkLst>
        </pc:spChg>
        <pc:picChg chg="mod">
          <ac:chgData name="Kelly Tye" userId="a1ca6b61-019e-450f-b1ba-b6c6efd2e913" providerId="ADAL" clId="{BCA2C5A2-5458-A244-ABBB-2366D030B4DB}" dt="2023-01-04T09:37:11.526" v="169" actId="1035"/>
          <ac:picMkLst>
            <pc:docMk/>
            <pc:sldMk cId="3428259565" sldId="3007"/>
            <ac:picMk id="3" creationId="{08109203-4959-C44A-8547-F974B7707A4B}"/>
          </ac:picMkLst>
        </pc:picChg>
        <pc:picChg chg="mod">
          <ac:chgData name="Kelly Tye" userId="a1ca6b61-019e-450f-b1ba-b6c6efd2e913" providerId="ADAL" clId="{BCA2C5A2-5458-A244-ABBB-2366D030B4DB}" dt="2023-01-04T09:37:11.526" v="169" actId="1035"/>
          <ac:picMkLst>
            <pc:docMk/>
            <pc:sldMk cId="3428259565" sldId="3007"/>
            <ac:picMk id="4" creationId="{5BC5617C-CEB5-8E9B-A1F1-E719E0FD6A6F}"/>
          </ac:picMkLst>
        </pc:picChg>
        <pc:picChg chg="mod">
          <ac:chgData name="Kelly Tye" userId="a1ca6b61-019e-450f-b1ba-b6c6efd2e913" providerId="ADAL" clId="{BCA2C5A2-5458-A244-ABBB-2366D030B4DB}" dt="2023-01-04T09:37:15.293" v="170" actId="1076"/>
          <ac:picMkLst>
            <pc:docMk/>
            <pc:sldMk cId="3428259565" sldId="3007"/>
            <ac:picMk id="5" creationId="{831594DB-2FB5-30B3-9476-4E5FD3397725}"/>
          </ac:picMkLst>
        </pc:picChg>
        <pc:picChg chg="mod">
          <ac:chgData name="Kelly Tye" userId="a1ca6b61-019e-450f-b1ba-b6c6efd2e913" providerId="ADAL" clId="{BCA2C5A2-5458-A244-ABBB-2366D030B4DB}" dt="2023-01-04T09:37:11.526" v="169" actId="1035"/>
          <ac:picMkLst>
            <pc:docMk/>
            <pc:sldMk cId="3428259565" sldId="3007"/>
            <ac:picMk id="25" creationId="{F2899D2E-4D50-3F45-B1A3-F14ED3381A4B}"/>
          </ac:picMkLst>
        </pc:picChg>
        <pc:picChg chg="mod">
          <ac:chgData name="Kelly Tye" userId="a1ca6b61-019e-450f-b1ba-b6c6efd2e913" providerId="ADAL" clId="{BCA2C5A2-5458-A244-ABBB-2366D030B4DB}" dt="2023-01-04T09:37:11.526" v="169" actId="1035"/>
          <ac:picMkLst>
            <pc:docMk/>
            <pc:sldMk cId="3428259565" sldId="3007"/>
            <ac:picMk id="26" creationId="{D33D07F8-97D8-7842-B1CC-0EC7FF923113}"/>
          </ac:picMkLst>
        </pc:picChg>
        <pc:picChg chg="mod">
          <ac:chgData name="Kelly Tye" userId="a1ca6b61-019e-450f-b1ba-b6c6efd2e913" providerId="ADAL" clId="{BCA2C5A2-5458-A244-ABBB-2366D030B4DB}" dt="2023-01-04T09:37:11.526" v="169" actId="1035"/>
          <ac:picMkLst>
            <pc:docMk/>
            <pc:sldMk cId="3428259565" sldId="3007"/>
            <ac:picMk id="27" creationId="{48630B1F-9E67-6F47-B76A-D42C326C1B64}"/>
          </ac:picMkLst>
        </pc:picChg>
      </pc:sldChg>
      <pc:sldMasterChg chg="modSldLayout">
        <pc:chgData name="Kelly Tye" userId="a1ca6b61-019e-450f-b1ba-b6c6efd2e913" providerId="ADAL" clId="{BCA2C5A2-5458-A244-ABBB-2366D030B4DB}" dt="2023-01-04T09:28:14.452" v="58" actId="14826"/>
        <pc:sldMasterMkLst>
          <pc:docMk/>
          <pc:sldMasterMk cId="4052712779" sldId="2147483675"/>
        </pc:sldMasterMkLst>
        <pc:sldLayoutChg chg="modSp mod">
          <pc:chgData name="Kelly Tye" userId="a1ca6b61-019e-450f-b1ba-b6c6efd2e913" providerId="ADAL" clId="{BCA2C5A2-5458-A244-ABBB-2366D030B4DB}" dt="2023-01-04T09:28:14.452" v="58" actId="14826"/>
          <pc:sldLayoutMkLst>
            <pc:docMk/>
            <pc:sldMasterMk cId="4052712779" sldId="2147483675"/>
            <pc:sldLayoutMk cId="1231037735" sldId="2147483676"/>
          </pc:sldLayoutMkLst>
          <pc:picChg chg="mod">
            <ac:chgData name="Kelly Tye" userId="a1ca6b61-019e-450f-b1ba-b6c6efd2e913" providerId="ADAL" clId="{BCA2C5A2-5458-A244-ABBB-2366D030B4DB}" dt="2023-01-04T09:28:14.452" v="58" actId="14826"/>
            <ac:picMkLst>
              <pc:docMk/>
              <pc:sldMasterMk cId="4052712779" sldId="2147483675"/>
              <pc:sldLayoutMk cId="1231037735" sldId="2147483676"/>
              <ac:picMk id="15" creationId="{00000000-0000-0000-0000-000000000000}"/>
            </ac:picMkLst>
          </pc:picChg>
        </pc:sldLayoutChg>
      </pc:sldMasterChg>
    </pc:docChg>
  </pc:docChgLst>
  <pc:docChgLst>
    <pc:chgData name="Ceri Brinkworth" userId="6529f433-d9ea-4c65-9791-0b6df18ce9fe" providerId="ADAL" clId="{4D75091C-2307-B04C-BEE8-3CE120DD039B}"/>
    <pc:docChg chg="custSel modSld sldOrd">
      <pc:chgData name="Ceri Brinkworth" userId="6529f433-d9ea-4c65-9791-0b6df18ce9fe" providerId="ADAL" clId="{4D75091C-2307-B04C-BEE8-3CE120DD039B}" dt="2023-01-17T13:48:16.886" v="109" actId="20577"/>
      <pc:docMkLst>
        <pc:docMk/>
      </pc:docMkLst>
      <pc:sldChg chg="modNotesTx">
        <pc:chgData name="Ceri Brinkworth" userId="6529f433-d9ea-4c65-9791-0b6df18ce9fe" providerId="ADAL" clId="{4D75091C-2307-B04C-BEE8-3CE120DD039B}" dt="2023-01-17T13:41:14.196" v="9" actId="20577"/>
        <pc:sldMkLst>
          <pc:docMk/>
          <pc:sldMk cId="1449078722" sldId="256"/>
        </pc:sldMkLst>
      </pc:sldChg>
      <pc:sldChg chg="modSp">
        <pc:chgData name="Ceri Brinkworth" userId="6529f433-d9ea-4c65-9791-0b6df18ce9fe" providerId="ADAL" clId="{4D75091C-2307-B04C-BEE8-3CE120DD039B}" dt="2023-01-17T13:47:51.713" v="85" actId="20577"/>
        <pc:sldMkLst>
          <pc:docMk/>
          <pc:sldMk cId="756694857" sldId="289"/>
        </pc:sldMkLst>
        <pc:spChg chg="mod">
          <ac:chgData name="Ceri Brinkworth" userId="6529f433-d9ea-4c65-9791-0b6df18ce9fe" providerId="ADAL" clId="{4D75091C-2307-B04C-BEE8-3CE120DD039B}" dt="2023-01-17T13:47:51.713" v="85" actId="20577"/>
          <ac:spMkLst>
            <pc:docMk/>
            <pc:sldMk cId="756694857" sldId="289"/>
            <ac:spMk id="3" creationId="{00000000-0000-0000-0000-000000000000}"/>
          </ac:spMkLst>
        </pc:spChg>
      </pc:sldChg>
      <pc:sldChg chg="modNotesTx">
        <pc:chgData name="Ceri Brinkworth" userId="6529f433-d9ea-4c65-9791-0b6df18ce9fe" providerId="ADAL" clId="{4D75091C-2307-B04C-BEE8-3CE120DD039B}" dt="2023-01-17T13:48:16.886" v="109" actId="20577"/>
        <pc:sldMkLst>
          <pc:docMk/>
          <pc:sldMk cId="2562210229" sldId="1021"/>
        </pc:sldMkLst>
      </pc:sldChg>
      <pc:sldChg chg="delSp mod">
        <pc:chgData name="Ceri Brinkworth" userId="6529f433-d9ea-4c65-9791-0b6df18ce9fe" providerId="ADAL" clId="{4D75091C-2307-B04C-BEE8-3CE120DD039B}" dt="2023-01-17T13:47:26.859" v="83" actId="478"/>
        <pc:sldMkLst>
          <pc:docMk/>
          <pc:sldMk cId="2615794669" sldId="1027"/>
        </pc:sldMkLst>
        <pc:spChg chg="del">
          <ac:chgData name="Ceri Brinkworth" userId="6529f433-d9ea-4c65-9791-0b6df18ce9fe" providerId="ADAL" clId="{4D75091C-2307-B04C-BEE8-3CE120DD039B}" dt="2023-01-17T13:47:26.859" v="83" actId="478"/>
          <ac:spMkLst>
            <pc:docMk/>
            <pc:sldMk cId="2615794669" sldId="1027"/>
            <ac:spMk id="4" creationId="{78DCF29F-5515-690E-1F3F-7B1736B65C55}"/>
          </ac:spMkLst>
        </pc:spChg>
      </pc:sldChg>
      <pc:sldChg chg="ord">
        <pc:chgData name="Ceri Brinkworth" userId="6529f433-d9ea-4c65-9791-0b6df18ce9fe" providerId="ADAL" clId="{4D75091C-2307-B04C-BEE8-3CE120DD039B}" dt="2023-01-17T13:47:01.119" v="82" actId="20578"/>
        <pc:sldMkLst>
          <pc:docMk/>
          <pc:sldMk cId="345784872" sldId="1028"/>
        </pc:sldMkLst>
      </pc:sldChg>
      <pc:sldChg chg="modSp modAnim">
        <pc:chgData name="Ceri Brinkworth" userId="6529f433-d9ea-4c65-9791-0b6df18ce9fe" providerId="ADAL" clId="{4D75091C-2307-B04C-BEE8-3CE120DD039B}" dt="2023-01-17T13:41:55.350" v="17" actId="20577"/>
        <pc:sldMkLst>
          <pc:docMk/>
          <pc:sldMk cId="2954286692" sldId="2815"/>
        </pc:sldMkLst>
        <pc:spChg chg="mod">
          <ac:chgData name="Ceri Brinkworth" userId="6529f433-d9ea-4c65-9791-0b6df18ce9fe" providerId="ADAL" clId="{4D75091C-2307-B04C-BEE8-3CE120DD039B}" dt="2023-01-17T13:41:55.350" v="17" actId="20577"/>
          <ac:spMkLst>
            <pc:docMk/>
            <pc:sldMk cId="2954286692" sldId="2815"/>
            <ac:spMk id="3" creationId="{C10B4AA4-2A2E-474E-B38D-58E288E297C8}"/>
          </ac:spMkLst>
        </pc:spChg>
      </pc:sldChg>
      <pc:sldChg chg="modAnim modNotesTx">
        <pc:chgData name="Ceri Brinkworth" userId="6529f433-d9ea-4c65-9791-0b6df18ce9fe" providerId="ADAL" clId="{4D75091C-2307-B04C-BEE8-3CE120DD039B}" dt="2023-01-17T13:44:14.317" v="40"/>
        <pc:sldMkLst>
          <pc:docMk/>
          <pc:sldMk cId="4010300843" sldId="3002"/>
        </pc:sldMkLst>
      </pc:sldChg>
      <pc:sldChg chg="modAnim modNotesTx">
        <pc:chgData name="Ceri Brinkworth" userId="6529f433-d9ea-4c65-9791-0b6df18ce9fe" providerId="ADAL" clId="{4D75091C-2307-B04C-BEE8-3CE120DD039B}" dt="2023-01-17T13:44:58.312" v="55" actId="114"/>
        <pc:sldMkLst>
          <pc:docMk/>
          <pc:sldMk cId="1029637913" sldId="3003"/>
        </pc:sldMkLst>
      </pc:sldChg>
      <pc:sldChg chg="modNotesTx">
        <pc:chgData name="Ceri Brinkworth" userId="6529f433-d9ea-4c65-9791-0b6df18ce9fe" providerId="ADAL" clId="{4D75091C-2307-B04C-BEE8-3CE120DD039B}" dt="2023-01-17T13:46:42.613" v="81" actId="20577"/>
        <pc:sldMkLst>
          <pc:docMk/>
          <pc:sldMk cId="2534074611" sldId="3006"/>
        </pc:sldMkLst>
      </pc:sldChg>
    </pc:docChg>
  </pc:docChgLst>
  <pc:docChgLst>
    <pc:chgData name="Ceri Brinkworth" userId="6529f433-d9ea-4c65-9791-0b6df18ce9fe" providerId="ADAL" clId="{CF5A8584-7C23-3E4F-9EE1-DB7FE8E1BE82}"/>
    <pc:docChg chg="undo custSel addSld delSld modSld sldOrd">
      <pc:chgData name="Ceri Brinkworth" userId="6529f433-d9ea-4c65-9791-0b6df18ce9fe" providerId="ADAL" clId="{CF5A8584-7C23-3E4F-9EE1-DB7FE8E1BE82}" dt="2022-12-21T14:23:55.889" v="751" actId="20577"/>
      <pc:docMkLst>
        <pc:docMk/>
      </pc:docMkLst>
      <pc:sldChg chg="addSp modSp mod modNotesTx">
        <pc:chgData name="Ceri Brinkworth" userId="6529f433-d9ea-4c65-9791-0b6df18ce9fe" providerId="ADAL" clId="{CF5A8584-7C23-3E4F-9EE1-DB7FE8E1BE82}" dt="2022-12-21T14:19:33.581" v="727" actId="20577"/>
        <pc:sldMkLst>
          <pc:docMk/>
          <pc:sldMk cId="1449078722" sldId="256"/>
        </pc:sldMkLst>
        <pc:spChg chg="mod">
          <ac:chgData name="Ceri Brinkworth" userId="6529f433-d9ea-4c65-9791-0b6df18ce9fe" providerId="ADAL" clId="{CF5A8584-7C23-3E4F-9EE1-DB7FE8E1BE82}" dt="2022-12-21T12:54:11.472" v="30" actId="20577"/>
          <ac:spMkLst>
            <pc:docMk/>
            <pc:sldMk cId="1449078722" sldId="256"/>
            <ac:spMk id="3" creationId="{00000000-0000-0000-0000-000000000000}"/>
          </ac:spMkLst>
        </pc:spChg>
        <pc:spChg chg="add mod">
          <ac:chgData name="Ceri Brinkworth" userId="6529f433-d9ea-4c65-9791-0b6df18ce9fe" providerId="ADAL" clId="{CF5A8584-7C23-3E4F-9EE1-DB7FE8E1BE82}" dt="2022-12-21T12:54:04.565" v="27" actId="207"/>
          <ac:spMkLst>
            <pc:docMk/>
            <pc:sldMk cId="1449078722" sldId="256"/>
            <ac:spMk id="4" creationId="{480B2E6A-F9A3-2627-197D-35AF02ED626A}"/>
          </ac:spMkLst>
        </pc:spChg>
      </pc:sldChg>
      <pc:sldChg chg="del">
        <pc:chgData name="Ceri Brinkworth" userId="6529f433-d9ea-4c65-9791-0b6df18ce9fe" providerId="ADAL" clId="{CF5A8584-7C23-3E4F-9EE1-DB7FE8E1BE82}" dt="2022-12-21T13:53:14.079" v="163" actId="2696"/>
        <pc:sldMkLst>
          <pc:docMk/>
          <pc:sldMk cId="2966572435" sldId="266"/>
        </pc:sldMkLst>
      </pc:sldChg>
      <pc:sldChg chg="del">
        <pc:chgData name="Ceri Brinkworth" userId="6529f433-d9ea-4c65-9791-0b6df18ce9fe" providerId="ADAL" clId="{CF5A8584-7C23-3E4F-9EE1-DB7FE8E1BE82}" dt="2022-12-21T14:01:25.033" v="462" actId="2696"/>
        <pc:sldMkLst>
          <pc:docMk/>
          <pc:sldMk cId="325363443" sldId="271"/>
        </pc:sldMkLst>
      </pc:sldChg>
      <pc:sldChg chg="add del">
        <pc:chgData name="Ceri Brinkworth" userId="6529f433-d9ea-4c65-9791-0b6df18ce9fe" providerId="ADAL" clId="{CF5A8584-7C23-3E4F-9EE1-DB7FE8E1BE82}" dt="2022-12-21T14:01:52.102" v="464" actId="2696"/>
        <pc:sldMkLst>
          <pc:docMk/>
          <pc:sldMk cId="4271052653" sldId="271"/>
        </pc:sldMkLst>
      </pc:sldChg>
      <pc:sldChg chg="add modNotesTx">
        <pc:chgData name="Ceri Brinkworth" userId="6529f433-d9ea-4c65-9791-0b6df18ce9fe" providerId="ADAL" clId="{CF5A8584-7C23-3E4F-9EE1-DB7FE8E1BE82}" dt="2022-12-21T14:07:25.521" v="520"/>
        <pc:sldMkLst>
          <pc:docMk/>
          <pc:sldMk cId="1884934967" sldId="277"/>
        </pc:sldMkLst>
      </pc:sldChg>
      <pc:sldChg chg="modSp modAnim">
        <pc:chgData name="Ceri Brinkworth" userId="6529f433-d9ea-4c65-9791-0b6df18ce9fe" providerId="ADAL" clId="{CF5A8584-7C23-3E4F-9EE1-DB7FE8E1BE82}" dt="2022-12-21T14:23:55.889" v="751" actId="20577"/>
        <pc:sldMkLst>
          <pc:docMk/>
          <pc:sldMk cId="756694857" sldId="289"/>
        </pc:sldMkLst>
        <pc:spChg chg="mod">
          <ac:chgData name="Ceri Brinkworth" userId="6529f433-d9ea-4c65-9791-0b6df18ce9fe" providerId="ADAL" clId="{CF5A8584-7C23-3E4F-9EE1-DB7FE8E1BE82}" dt="2022-12-21T14:23:55.889" v="751" actId="20577"/>
          <ac:spMkLst>
            <pc:docMk/>
            <pc:sldMk cId="756694857" sldId="289"/>
            <ac:spMk id="3" creationId="{00000000-0000-0000-0000-000000000000}"/>
          </ac:spMkLst>
        </pc:spChg>
      </pc:sldChg>
      <pc:sldChg chg="modNotesTx">
        <pc:chgData name="Ceri Brinkworth" userId="6529f433-d9ea-4c65-9791-0b6df18ce9fe" providerId="ADAL" clId="{CF5A8584-7C23-3E4F-9EE1-DB7FE8E1BE82}" dt="2022-12-21T14:05:53.917" v="500"/>
        <pc:sldMkLst>
          <pc:docMk/>
          <pc:sldMk cId="2427406" sldId="296"/>
        </pc:sldMkLst>
      </pc:sldChg>
      <pc:sldChg chg="del">
        <pc:chgData name="Ceri Brinkworth" userId="6529f433-d9ea-4c65-9791-0b6df18ce9fe" providerId="ADAL" clId="{CF5A8584-7C23-3E4F-9EE1-DB7FE8E1BE82}" dt="2022-12-21T14:04:56.362" v="496" actId="2696"/>
        <pc:sldMkLst>
          <pc:docMk/>
          <pc:sldMk cId="1205303655" sldId="382"/>
        </pc:sldMkLst>
      </pc:sldChg>
      <pc:sldChg chg="modNotesTx">
        <pc:chgData name="Ceri Brinkworth" userId="6529f433-d9ea-4c65-9791-0b6df18ce9fe" providerId="ADAL" clId="{CF5A8584-7C23-3E4F-9EE1-DB7FE8E1BE82}" dt="2022-12-21T14:06:46.005" v="507" actId="20577"/>
        <pc:sldMkLst>
          <pc:docMk/>
          <pc:sldMk cId="3354566814" sldId="383"/>
        </pc:sldMkLst>
      </pc:sldChg>
      <pc:sldChg chg="del">
        <pc:chgData name="Ceri Brinkworth" userId="6529f433-d9ea-4c65-9791-0b6df18ce9fe" providerId="ADAL" clId="{CF5A8584-7C23-3E4F-9EE1-DB7FE8E1BE82}" dt="2022-12-21T14:05:00.023" v="497" actId="2696"/>
        <pc:sldMkLst>
          <pc:docMk/>
          <pc:sldMk cId="413029932" sldId="384"/>
        </pc:sldMkLst>
      </pc:sldChg>
      <pc:sldChg chg="del">
        <pc:chgData name="Ceri Brinkworth" userId="6529f433-d9ea-4c65-9791-0b6df18ce9fe" providerId="ADAL" clId="{CF5A8584-7C23-3E4F-9EE1-DB7FE8E1BE82}" dt="2022-12-21T14:11:24.499" v="607" actId="2696"/>
        <pc:sldMkLst>
          <pc:docMk/>
          <pc:sldMk cId="2450231679" sldId="779"/>
        </pc:sldMkLst>
      </pc:sldChg>
      <pc:sldChg chg="addSp delSp modSp add del mod ord delAnim modNotesTx">
        <pc:chgData name="Ceri Brinkworth" userId="6529f433-d9ea-4c65-9791-0b6df18ce9fe" providerId="ADAL" clId="{CF5A8584-7C23-3E4F-9EE1-DB7FE8E1BE82}" dt="2022-12-21T14:02:58.874" v="492" actId="20577"/>
        <pc:sldMkLst>
          <pc:docMk/>
          <pc:sldMk cId="3306228505" sldId="815"/>
        </pc:sldMkLst>
        <pc:spChg chg="add mod">
          <ac:chgData name="Ceri Brinkworth" userId="6529f433-d9ea-4c65-9791-0b6df18ce9fe" providerId="ADAL" clId="{CF5A8584-7C23-3E4F-9EE1-DB7FE8E1BE82}" dt="2022-12-21T13:56:35.872" v="251" actId="1076"/>
          <ac:spMkLst>
            <pc:docMk/>
            <pc:sldMk cId="3306228505" sldId="815"/>
            <ac:spMk id="4" creationId="{0AF73FD8-C9E1-2C3A-EC42-3BFEA8CEB9E5}"/>
          </ac:spMkLst>
        </pc:spChg>
        <pc:spChg chg="add mod">
          <ac:chgData name="Ceri Brinkworth" userId="6529f433-d9ea-4c65-9791-0b6df18ce9fe" providerId="ADAL" clId="{CF5A8584-7C23-3E4F-9EE1-DB7FE8E1BE82}" dt="2022-12-21T13:56:51.810" v="289" actId="20577"/>
          <ac:spMkLst>
            <pc:docMk/>
            <pc:sldMk cId="3306228505" sldId="815"/>
            <ac:spMk id="13" creationId="{B4BBAFF2-B514-124B-4D66-4351B98D85C0}"/>
          </ac:spMkLst>
        </pc:spChg>
        <pc:grpChg chg="del">
          <ac:chgData name="Ceri Brinkworth" userId="6529f433-d9ea-4c65-9791-0b6df18ce9fe" providerId="ADAL" clId="{CF5A8584-7C23-3E4F-9EE1-DB7FE8E1BE82}" dt="2022-12-21T13:56:22.560" v="205" actId="478"/>
          <ac:grpSpMkLst>
            <pc:docMk/>
            <pc:sldMk cId="3306228505" sldId="815"/>
            <ac:grpSpMk id="7" creationId="{00000000-0000-0000-0000-000000000000}"/>
          </ac:grpSpMkLst>
        </pc:grpChg>
        <pc:picChg chg="del">
          <ac:chgData name="Ceri Brinkworth" userId="6529f433-d9ea-4c65-9791-0b6df18ce9fe" providerId="ADAL" clId="{CF5A8584-7C23-3E4F-9EE1-DB7FE8E1BE82}" dt="2022-12-21T13:56:47.997" v="278" actId="478"/>
          <ac:picMkLst>
            <pc:docMk/>
            <pc:sldMk cId="3306228505" sldId="815"/>
            <ac:picMk id="3" creationId="{3205C632-7467-BA4D-93BD-42B77338689E}"/>
          </ac:picMkLst>
        </pc:picChg>
        <pc:picChg chg="del mod">
          <ac:chgData name="Ceri Brinkworth" userId="6529f433-d9ea-4c65-9791-0b6df18ce9fe" providerId="ADAL" clId="{CF5A8584-7C23-3E4F-9EE1-DB7FE8E1BE82}" dt="2022-12-21T13:56:23.336" v="206" actId="478"/>
          <ac:picMkLst>
            <pc:docMk/>
            <pc:sldMk cId="3306228505" sldId="815"/>
            <ac:picMk id="12" creationId="{00000000-0000-0000-0000-000000000000}"/>
          </ac:picMkLst>
        </pc:picChg>
      </pc:sldChg>
      <pc:sldChg chg="delSp mod modNotesTx">
        <pc:chgData name="Ceri Brinkworth" userId="6529f433-d9ea-4c65-9791-0b6df18ce9fe" providerId="ADAL" clId="{CF5A8584-7C23-3E4F-9EE1-DB7FE8E1BE82}" dt="2022-12-21T14:06:25.126" v="504" actId="478"/>
        <pc:sldMkLst>
          <pc:docMk/>
          <pc:sldMk cId="1837002521" sldId="818"/>
        </pc:sldMkLst>
        <pc:spChg chg="del">
          <ac:chgData name="Ceri Brinkworth" userId="6529f433-d9ea-4c65-9791-0b6df18ce9fe" providerId="ADAL" clId="{CF5A8584-7C23-3E4F-9EE1-DB7FE8E1BE82}" dt="2022-12-21T14:06:25.126" v="504" actId="478"/>
          <ac:spMkLst>
            <pc:docMk/>
            <pc:sldMk cId="1837002521" sldId="818"/>
            <ac:spMk id="3" creationId="{00000000-0000-0000-0000-000000000000}"/>
          </ac:spMkLst>
        </pc:spChg>
        <pc:spChg chg="del">
          <ac:chgData name="Ceri Brinkworth" userId="6529f433-d9ea-4c65-9791-0b6df18ce9fe" providerId="ADAL" clId="{CF5A8584-7C23-3E4F-9EE1-DB7FE8E1BE82}" dt="2022-12-21T14:06:23.752" v="502" actId="478"/>
          <ac:spMkLst>
            <pc:docMk/>
            <pc:sldMk cId="1837002521" sldId="818"/>
            <ac:spMk id="8" creationId="{00000000-0000-0000-0000-000000000000}"/>
          </ac:spMkLst>
        </pc:spChg>
        <pc:spChg chg="del">
          <ac:chgData name="Ceri Brinkworth" userId="6529f433-d9ea-4c65-9791-0b6df18ce9fe" providerId="ADAL" clId="{CF5A8584-7C23-3E4F-9EE1-DB7FE8E1BE82}" dt="2022-12-21T14:06:24.493" v="503" actId="478"/>
          <ac:spMkLst>
            <pc:docMk/>
            <pc:sldMk cId="1837002521" sldId="818"/>
            <ac:spMk id="9" creationId="{00000000-0000-0000-0000-000000000000}"/>
          </ac:spMkLst>
        </pc:spChg>
      </pc:sldChg>
      <pc:sldChg chg="del">
        <pc:chgData name="Ceri Brinkworth" userId="6529f433-d9ea-4c65-9791-0b6df18ce9fe" providerId="ADAL" clId="{CF5A8584-7C23-3E4F-9EE1-DB7FE8E1BE82}" dt="2022-12-21T14:11:41.052" v="609" actId="2696"/>
        <pc:sldMkLst>
          <pc:docMk/>
          <pc:sldMk cId="3994442102" sldId="946"/>
        </pc:sldMkLst>
      </pc:sldChg>
      <pc:sldChg chg="modSp del mod">
        <pc:chgData name="Ceri Brinkworth" userId="6529f433-d9ea-4c65-9791-0b6df18ce9fe" providerId="ADAL" clId="{CF5A8584-7C23-3E4F-9EE1-DB7FE8E1BE82}" dt="2022-12-21T14:10:02.839" v="605" actId="2696"/>
        <pc:sldMkLst>
          <pc:docMk/>
          <pc:sldMk cId="916307911" sldId="973"/>
        </pc:sldMkLst>
        <pc:spChg chg="mod">
          <ac:chgData name="Ceri Brinkworth" userId="6529f433-d9ea-4c65-9791-0b6df18ce9fe" providerId="ADAL" clId="{CF5A8584-7C23-3E4F-9EE1-DB7FE8E1BE82}" dt="2022-12-21T14:07:29.809" v="525" actId="20577"/>
          <ac:spMkLst>
            <pc:docMk/>
            <pc:sldMk cId="916307911" sldId="973"/>
            <ac:spMk id="2" creationId="{00000000-0000-0000-0000-000000000000}"/>
          </ac:spMkLst>
        </pc:spChg>
      </pc:sldChg>
      <pc:sldChg chg="ord">
        <pc:chgData name="Ceri Brinkworth" userId="6529f433-d9ea-4c65-9791-0b6df18ce9fe" providerId="ADAL" clId="{CF5A8584-7C23-3E4F-9EE1-DB7FE8E1BE82}" dt="2022-12-21T14:07:43.466" v="527" actId="20578"/>
        <pc:sldMkLst>
          <pc:docMk/>
          <pc:sldMk cId="1026422025" sldId="1011"/>
        </pc:sldMkLst>
      </pc:sldChg>
      <pc:sldChg chg="addSp delSp modSp mod">
        <pc:chgData name="Ceri Brinkworth" userId="6529f433-d9ea-4c65-9791-0b6df18ce9fe" providerId="ADAL" clId="{CF5A8584-7C23-3E4F-9EE1-DB7FE8E1BE82}" dt="2022-12-21T12:53:45.576" v="6"/>
        <pc:sldMkLst>
          <pc:docMk/>
          <pc:sldMk cId="2907011947" sldId="1012"/>
        </pc:sldMkLst>
        <pc:spChg chg="mod">
          <ac:chgData name="Ceri Brinkworth" userId="6529f433-d9ea-4c65-9791-0b6df18ce9fe" providerId="ADAL" clId="{CF5A8584-7C23-3E4F-9EE1-DB7FE8E1BE82}" dt="2022-12-21T12:53:41.381" v="3" actId="20577"/>
          <ac:spMkLst>
            <pc:docMk/>
            <pc:sldMk cId="2907011947" sldId="1012"/>
            <ac:spMk id="2" creationId="{00000000-0000-0000-0000-000000000000}"/>
          </ac:spMkLst>
        </pc:spChg>
        <pc:spChg chg="add del mod">
          <ac:chgData name="Ceri Brinkworth" userId="6529f433-d9ea-4c65-9791-0b6df18ce9fe" providerId="ADAL" clId="{CF5A8584-7C23-3E4F-9EE1-DB7FE8E1BE82}" dt="2022-12-21T12:53:45.576" v="6"/>
          <ac:spMkLst>
            <pc:docMk/>
            <pc:sldMk cId="2907011947" sldId="1012"/>
            <ac:spMk id="3" creationId="{30DC3B0C-0EE8-D80C-4EE8-DA6DE31D407F}"/>
          </ac:spMkLst>
        </pc:spChg>
      </pc:sldChg>
      <pc:sldChg chg="modNotesTx">
        <pc:chgData name="Ceri Brinkworth" userId="6529f433-d9ea-4c65-9791-0b6df18ce9fe" providerId="ADAL" clId="{CF5A8584-7C23-3E4F-9EE1-DB7FE8E1BE82}" dt="2022-12-21T14:22:46.588" v="732" actId="20577"/>
        <pc:sldMkLst>
          <pc:docMk/>
          <pc:sldMk cId="3841652598" sldId="1014"/>
        </pc:sldMkLst>
      </pc:sldChg>
      <pc:sldChg chg="addSp modSp del mod">
        <pc:chgData name="Ceri Brinkworth" userId="6529f433-d9ea-4c65-9791-0b6df18ce9fe" providerId="ADAL" clId="{CF5A8584-7C23-3E4F-9EE1-DB7FE8E1BE82}" dt="2022-12-21T14:07:05.121" v="509" actId="2696"/>
        <pc:sldMkLst>
          <pc:docMk/>
          <pc:sldMk cId="920989498" sldId="1015"/>
        </pc:sldMkLst>
        <pc:spChg chg="add mod">
          <ac:chgData name="Ceri Brinkworth" userId="6529f433-d9ea-4c65-9791-0b6df18ce9fe" providerId="ADAL" clId="{CF5A8584-7C23-3E4F-9EE1-DB7FE8E1BE82}" dt="2022-12-21T13:48:44.823" v="129" actId="5793"/>
          <ac:spMkLst>
            <pc:docMk/>
            <pc:sldMk cId="920989498" sldId="1015"/>
            <ac:spMk id="4" creationId="{988B8AEA-CFCD-F6F9-2291-BBC3A9AF0896}"/>
          </ac:spMkLst>
        </pc:spChg>
      </pc:sldChg>
      <pc:sldChg chg="del ord">
        <pc:chgData name="Ceri Brinkworth" userId="6529f433-d9ea-4c65-9791-0b6df18ce9fe" providerId="ADAL" clId="{CF5A8584-7C23-3E4F-9EE1-DB7FE8E1BE82}" dt="2022-12-21T13:54:59.510" v="183" actId="2696"/>
        <pc:sldMkLst>
          <pc:docMk/>
          <pc:sldMk cId="2637812436" sldId="1019"/>
        </pc:sldMkLst>
      </pc:sldChg>
      <pc:sldChg chg="addSp delSp modSp add mod delAnim modAnim modNotesTx">
        <pc:chgData name="Ceri Brinkworth" userId="6529f433-d9ea-4c65-9791-0b6df18ce9fe" providerId="ADAL" clId="{CF5A8584-7C23-3E4F-9EE1-DB7FE8E1BE82}" dt="2022-12-21T13:59:37.129" v="432" actId="20577"/>
        <pc:sldMkLst>
          <pc:docMk/>
          <pc:sldMk cId="2817487777" sldId="1019"/>
        </pc:sldMkLst>
        <pc:spChg chg="mod">
          <ac:chgData name="Ceri Brinkworth" userId="6529f433-d9ea-4c65-9791-0b6df18ce9fe" providerId="ADAL" clId="{CF5A8584-7C23-3E4F-9EE1-DB7FE8E1BE82}" dt="2022-12-21T13:55:34.181" v="194" actId="20577"/>
          <ac:spMkLst>
            <pc:docMk/>
            <pc:sldMk cId="2817487777" sldId="1019"/>
            <ac:spMk id="2" creationId="{00000000-0000-0000-0000-000000000000}"/>
          </ac:spMkLst>
        </pc:spChg>
        <pc:picChg chg="add mod">
          <ac:chgData name="Ceri Brinkworth" userId="6529f433-d9ea-4c65-9791-0b6df18ce9fe" providerId="ADAL" clId="{CF5A8584-7C23-3E4F-9EE1-DB7FE8E1BE82}" dt="2022-12-21T13:55:25.777" v="186"/>
          <ac:picMkLst>
            <pc:docMk/>
            <pc:sldMk cId="2817487777" sldId="1019"/>
            <ac:picMk id="3" creationId="{191A7E6D-DB06-ADF3-0739-167C65297D4A}"/>
          </ac:picMkLst>
        </pc:picChg>
        <pc:picChg chg="del">
          <ac:chgData name="Ceri Brinkworth" userId="6529f433-d9ea-4c65-9791-0b6df18ce9fe" providerId="ADAL" clId="{CF5A8584-7C23-3E4F-9EE1-DB7FE8E1BE82}" dt="2022-12-21T13:55:17.295" v="185" actId="21"/>
          <ac:picMkLst>
            <pc:docMk/>
            <pc:sldMk cId="2817487777" sldId="1019"/>
            <ac:picMk id="20" creationId="{7560BEE4-6F0B-8013-2ABE-B69C26EF725C}"/>
          </ac:picMkLst>
        </pc:picChg>
      </pc:sldChg>
      <pc:sldChg chg="del">
        <pc:chgData name="Ceri Brinkworth" userId="6529f433-d9ea-4c65-9791-0b6df18ce9fe" providerId="ADAL" clId="{CF5A8584-7C23-3E4F-9EE1-DB7FE8E1BE82}" dt="2022-12-21T14:12:18.493" v="613" actId="2696"/>
        <pc:sldMkLst>
          <pc:docMk/>
          <pc:sldMk cId="3503067086" sldId="1020"/>
        </pc:sldMkLst>
      </pc:sldChg>
      <pc:sldChg chg="add del">
        <pc:chgData name="Ceri Brinkworth" userId="6529f433-d9ea-4c65-9791-0b6df18ce9fe" providerId="ADAL" clId="{CF5A8584-7C23-3E4F-9EE1-DB7FE8E1BE82}" dt="2022-12-21T13:56:06.724" v="203" actId="2696"/>
        <pc:sldMkLst>
          <pc:docMk/>
          <pc:sldMk cId="2577727023" sldId="1022"/>
        </pc:sldMkLst>
      </pc:sldChg>
      <pc:sldChg chg="modSp add del mod modNotesTx">
        <pc:chgData name="Ceri Brinkworth" userId="6529f433-d9ea-4c65-9791-0b6df18ce9fe" providerId="ADAL" clId="{CF5A8584-7C23-3E4F-9EE1-DB7FE8E1BE82}" dt="2022-12-21T13:54:59.510" v="183" actId="2696"/>
        <pc:sldMkLst>
          <pc:docMk/>
          <pc:sldMk cId="3738859498" sldId="1022"/>
        </pc:sldMkLst>
        <pc:spChg chg="mod">
          <ac:chgData name="Ceri Brinkworth" userId="6529f433-d9ea-4c65-9791-0b6df18ce9fe" providerId="ADAL" clId="{CF5A8584-7C23-3E4F-9EE1-DB7FE8E1BE82}" dt="2022-12-21T13:53:04.055" v="162" actId="20577"/>
          <ac:spMkLst>
            <pc:docMk/>
            <pc:sldMk cId="3738859498" sldId="1022"/>
            <ac:spMk id="7172" creationId="{00000000-0000-0000-0000-000000000000}"/>
          </ac:spMkLst>
        </pc:spChg>
        <pc:spChg chg="mod">
          <ac:chgData name="Ceri Brinkworth" userId="6529f433-d9ea-4c65-9791-0b6df18ce9fe" providerId="ADAL" clId="{CF5A8584-7C23-3E4F-9EE1-DB7FE8E1BE82}" dt="2022-12-21T13:52:50.750" v="139" actId="114"/>
          <ac:spMkLst>
            <pc:docMk/>
            <pc:sldMk cId="3738859498" sldId="1022"/>
            <ac:spMk id="19459" creationId="{00000000-0000-0000-0000-000000000000}"/>
          </ac:spMkLst>
        </pc:spChg>
      </pc:sldChg>
      <pc:sldChg chg="add del">
        <pc:chgData name="Ceri Brinkworth" userId="6529f433-d9ea-4c65-9791-0b6df18ce9fe" providerId="ADAL" clId="{CF5A8584-7C23-3E4F-9EE1-DB7FE8E1BE82}" dt="2022-12-21T13:55:40.863" v="195" actId="2696"/>
        <pc:sldMkLst>
          <pc:docMk/>
          <pc:sldMk cId="284536520" sldId="1023"/>
        </pc:sldMkLst>
      </pc:sldChg>
      <pc:sldChg chg="add">
        <pc:chgData name="Ceri Brinkworth" userId="6529f433-d9ea-4c65-9791-0b6df18ce9fe" providerId="ADAL" clId="{CF5A8584-7C23-3E4F-9EE1-DB7FE8E1BE82}" dt="2022-12-21T14:07:40.119" v="526"/>
        <pc:sldMkLst>
          <pc:docMk/>
          <pc:sldMk cId="3680158131" sldId="1025"/>
        </pc:sldMkLst>
      </pc:sldChg>
      <pc:sldChg chg="modSp add mod modNotesTx">
        <pc:chgData name="Ceri Brinkworth" userId="6529f433-d9ea-4c65-9791-0b6df18ce9fe" providerId="ADAL" clId="{CF5A8584-7C23-3E4F-9EE1-DB7FE8E1BE82}" dt="2022-12-21T14:18:51.058" v="702" actId="20577"/>
        <pc:sldMkLst>
          <pc:docMk/>
          <pc:sldMk cId="2615794669" sldId="1027"/>
        </pc:sldMkLst>
        <pc:spChg chg="mod">
          <ac:chgData name="Ceri Brinkworth" userId="6529f433-d9ea-4c65-9791-0b6df18ce9fe" providerId="ADAL" clId="{CF5A8584-7C23-3E4F-9EE1-DB7FE8E1BE82}" dt="2022-12-21T14:18:51.058" v="702" actId="20577"/>
          <ac:spMkLst>
            <pc:docMk/>
            <pc:sldMk cId="2615794669" sldId="1027"/>
            <ac:spMk id="2" creationId="{00000000-0000-0000-0000-000000000000}"/>
          </ac:spMkLst>
        </pc:spChg>
      </pc:sldChg>
      <pc:sldChg chg="add del">
        <pc:chgData name="Ceri Brinkworth" userId="6529f433-d9ea-4c65-9791-0b6df18ce9fe" providerId="ADAL" clId="{CF5A8584-7C23-3E4F-9EE1-DB7FE8E1BE82}" dt="2022-12-21T14:08:45.886" v="601" actId="2696"/>
        <pc:sldMkLst>
          <pc:docMk/>
          <pc:sldMk cId="3730991850" sldId="1027"/>
        </pc:sldMkLst>
      </pc:sldChg>
      <pc:sldChg chg="modSp add mod modNotesTx">
        <pc:chgData name="Ceri Brinkworth" userId="6529f433-d9ea-4c65-9791-0b6df18ce9fe" providerId="ADAL" clId="{CF5A8584-7C23-3E4F-9EE1-DB7FE8E1BE82}" dt="2022-12-21T14:15:51.532" v="671" actId="20577"/>
        <pc:sldMkLst>
          <pc:docMk/>
          <pc:sldMk cId="345784872" sldId="1028"/>
        </pc:sldMkLst>
        <pc:spChg chg="mod">
          <ac:chgData name="Ceri Brinkworth" userId="6529f433-d9ea-4c65-9791-0b6df18ce9fe" providerId="ADAL" clId="{CF5A8584-7C23-3E4F-9EE1-DB7FE8E1BE82}" dt="2022-12-21T14:15:26.031" v="665" actId="20577"/>
          <ac:spMkLst>
            <pc:docMk/>
            <pc:sldMk cId="345784872" sldId="1028"/>
            <ac:spMk id="2" creationId="{D9851FB9-95C6-DF34-78D3-F02071C3707A}"/>
          </ac:spMkLst>
        </pc:spChg>
      </pc:sldChg>
      <pc:sldChg chg="modSp add mod modNotesTx">
        <pc:chgData name="Ceri Brinkworth" userId="6529f433-d9ea-4c65-9791-0b6df18ce9fe" providerId="ADAL" clId="{CF5A8584-7C23-3E4F-9EE1-DB7FE8E1BE82}" dt="2022-12-21T14:02:19.378" v="473" actId="20577"/>
        <pc:sldMkLst>
          <pc:docMk/>
          <pc:sldMk cId="2954286692" sldId="2815"/>
        </pc:sldMkLst>
        <pc:spChg chg="mod">
          <ac:chgData name="Ceri Brinkworth" userId="6529f433-d9ea-4c65-9791-0b6df18ce9fe" providerId="ADAL" clId="{CF5A8584-7C23-3E4F-9EE1-DB7FE8E1BE82}" dt="2022-12-21T14:00:39.870" v="454" actId="20577"/>
          <ac:spMkLst>
            <pc:docMk/>
            <pc:sldMk cId="2954286692" sldId="2815"/>
            <ac:spMk id="2" creationId="{73B11D64-54FC-3746-B7AA-656AAEAB27F9}"/>
          </ac:spMkLst>
        </pc:spChg>
        <pc:spChg chg="mod">
          <ac:chgData name="Ceri Brinkworth" userId="6529f433-d9ea-4c65-9791-0b6df18ce9fe" providerId="ADAL" clId="{CF5A8584-7C23-3E4F-9EE1-DB7FE8E1BE82}" dt="2022-12-21T14:02:19.378" v="473" actId="20577"/>
          <ac:spMkLst>
            <pc:docMk/>
            <pc:sldMk cId="2954286692" sldId="2815"/>
            <ac:spMk id="3" creationId="{C10B4AA4-2A2E-474E-B38D-58E288E297C8}"/>
          </ac:spMkLst>
        </pc:spChg>
      </pc:sldChg>
      <pc:sldChg chg="modSp add del modAnim modNotesTx">
        <pc:chgData name="Ceri Brinkworth" userId="6529f433-d9ea-4c65-9791-0b6df18ce9fe" providerId="ADAL" clId="{CF5A8584-7C23-3E4F-9EE1-DB7FE8E1BE82}" dt="2022-12-21T14:09:20.223" v="603" actId="2696"/>
        <pc:sldMkLst>
          <pc:docMk/>
          <pc:sldMk cId="111871559" sldId="2997"/>
        </pc:sldMkLst>
        <pc:spChg chg="mod">
          <ac:chgData name="Ceri Brinkworth" userId="6529f433-d9ea-4c65-9791-0b6df18ce9fe" providerId="ADAL" clId="{CF5A8584-7C23-3E4F-9EE1-DB7FE8E1BE82}" dt="2022-12-21T13:54:50.127" v="181" actId="20577"/>
          <ac:spMkLst>
            <pc:docMk/>
            <pc:sldMk cId="111871559" sldId="2997"/>
            <ac:spMk id="4" creationId="{ACE5EE15-75E2-A549-82D2-7DF57A782B9B}"/>
          </ac:spMkLst>
        </pc:spChg>
      </pc:sldChg>
      <pc:sldChg chg="add del">
        <pc:chgData name="Ceri Brinkworth" userId="6529f433-d9ea-4c65-9791-0b6df18ce9fe" providerId="ADAL" clId="{CF5A8584-7C23-3E4F-9EE1-DB7FE8E1BE82}" dt="2022-12-21T14:05:10.241" v="499" actId="2696"/>
        <pc:sldMkLst>
          <pc:docMk/>
          <pc:sldMk cId="3000256917" sldId="3000"/>
        </pc:sldMkLst>
      </pc:sldChg>
      <pc:sldChg chg="delSp add del mod delAnim modNotesTx">
        <pc:chgData name="Ceri Brinkworth" userId="6529f433-d9ea-4c65-9791-0b6df18ce9fe" providerId="ADAL" clId="{CF5A8584-7C23-3E4F-9EE1-DB7FE8E1BE82}" dt="2022-12-21T14:05:08.718" v="498" actId="2696"/>
        <pc:sldMkLst>
          <pc:docMk/>
          <pc:sldMk cId="4057389209" sldId="3001"/>
        </pc:sldMkLst>
        <pc:picChg chg="del">
          <ac:chgData name="Ceri Brinkworth" userId="6529f433-d9ea-4c65-9791-0b6df18ce9fe" providerId="ADAL" clId="{CF5A8584-7C23-3E4F-9EE1-DB7FE8E1BE82}" dt="2022-12-21T14:03:19.781" v="494" actId="478"/>
          <ac:picMkLst>
            <pc:docMk/>
            <pc:sldMk cId="4057389209" sldId="3001"/>
            <ac:picMk id="8" creationId="{9DCAAFA0-7D0F-9341-9148-DE4F3FAC2093}"/>
          </ac:picMkLst>
        </pc:picChg>
      </pc:sldChg>
      <pc:sldChg chg="add">
        <pc:chgData name="Ceri Brinkworth" userId="6529f433-d9ea-4c65-9791-0b6df18ce9fe" providerId="ADAL" clId="{CF5A8584-7C23-3E4F-9EE1-DB7FE8E1BE82}" dt="2022-12-21T14:04:00.504" v="495"/>
        <pc:sldMkLst>
          <pc:docMk/>
          <pc:sldMk cId="4010300843" sldId="3002"/>
        </pc:sldMkLst>
      </pc:sldChg>
      <pc:sldChg chg="add">
        <pc:chgData name="Ceri Brinkworth" userId="6529f433-d9ea-4c65-9791-0b6df18ce9fe" providerId="ADAL" clId="{CF5A8584-7C23-3E4F-9EE1-DB7FE8E1BE82}" dt="2022-12-21T14:04:00.504" v="495"/>
        <pc:sldMkLst>
          <pc:docMk/>
          <pc:sldMk cId="1029637913" sldId="3003"/>
        </pc:sldMkLst>
      </pc:sldChg>
      <pc:sldChg chg="add">
        <pc:chgData name="Ceri Brinkworth" userId="6529f433-d9ea-4c65-9791-0b6df18ce9fe" providerId="ADAL" clId="{CF5A8584-7C23-3E4F-9EE1-DB7FE8E1BE82}" dt="2022-12-21T14:09:54.684" v="604"/>
        <pc:sldMkLst>
          <pc:docMk/>
          <pc:sldMk cId="697965973" sldId="3004"/>
        </pc:sldMkLst>
      </pc:sldChg>
      <pc:sldChg chg="add">
        <pc:chgData name="Ceri Brinkworth" userId="6529f433-d9ea-4c65-9791-0b6df18ce9fe" providerId="ADAL" clId="{CF5A8584-7C23-3E4F-9EE1-DB7FE8E1BE82}" dt="2022-12-21T14:11:03.699" v="606"/>
        <pc:sldMkLst>
          <pc:docMk/>
          <pc:sldMk cId="1110649057" sldId="3005"/>
        </pc:sldMkLst>
      </pc:sldChg>
      <pc:sldChg chg="add">
        <pc:chgData name="Ceri Brinkworth" userId="6529f433-d9ea-4c65-9791-0b6df18ce9fe" providerId="ADAL" clId="{CF5A8584-7C23-3E4F-9EE1-DB7FE8E1BE82}" dt="2022-12-21T14:11:03.699" v="606"/>
        <pc:sldMkLst>
          <pc:docMk/>
          <pc:sldMk cId="2534074611" sldId="3006"/>
        </pc:sldMkLst>
      </pc:sldChg>
      <pc:sldChg chg="addSp modSp add mod modNotesTx">
        <pc:chgData name="Ceri Brinkworth" userId="6529f433-d9ea-4c65-9791-0b6df18ce9fe" providerId="ADAL" clId="{CF5A8584-7C23-3E4F-9EE1-DB7FE8E1BE82}" dt="2022-12-21T14:16:17.366" v="675" actId="20577"/>
        <pc:sldMkLst>
          <pc:docMk/>
          <pc:sldMk cId="3428259565" sldId="3007"/>
        </pc:sldMkLst>
        <pc:picChg chg="add mod">
          <ac:chgData name="Ceri Brinkworth" userId="6529f433-d9ea-4c65-9791-0b6df18ce9fe" providerId="ADAL" clId="{CF5A8584-7C23-3E4F-9EE1-DB7FE8E1BE82}" dt="2022-12-21T14:13:31.604" v="633" actId="1076"/>
          <ac:picMkLst>
            <pc:docMk/>
            <pc:sldMk cId="3428259565" sldId="3007"/>
            <ac:picMk id="5" creationId="{831594DB-2FB5-30B3-9476-4E5FD3397725}"/>
          </ac:picMkLst>
        </pc:picChg>
      </pc:sldChg>
      <pc:sldChg chg="add del ord modNotesTx">
        <pc:chgData name="Ceri Brinkworth" userId="6529f433-d9ea-4c65-9791-0b6df18ce9fe" providerId="ADAL" clId="{CF5A8584-7C23-3E4F-9EE1-DB7FE8E1BE82}" dt="2022-12-21T14:15:53.048" v="672" actId="2696"/>
        <pc:sldMkLst>
          <pc:docMk/>
          <pc:sldMk cId="854335652" sldId="3008"/>
        </pc:sldMkLst>
      </pc:sldChg>
      <pc:sldChg chg="add del">
        <pc:chgData name="Ceri Brinkworth" userId="6529f433-d9ea-4c65-9791-0b6df18ce9fe" providerId="ADAL" clId="{CF5A8584-7C23-3E4F-9EE1-DB7FE8E1BE82}" dt="2022-12-21T14:13:37.391" v="634" actId="2696"/>
        <pc:sldMkLst>
          <pc:docMk/>
          <pc:sldMk cId="119439281" sldId="3085"/>
        </pc:sldMkLst>
      </pc:sldChg>
    </pc:docChg>
  </pc:docChgLst>
  <pc:docChgLst>
    <pc:chgData name="Kelly Tye" userId="a1ca6b61-019e-450f-b1ba-b6c6efd2e913" providerId="ADAL" clId="{85103546-C5B2-8D44-9E6C-A05E748B2A16}"/>
    <pc:docChg chg="undo custSel addSld delSld modSld modMainMaster">
      <pc:chgData name="Kelly Tye" userId="a1ca6b61-019e-450f-b1ba-b6c6efd2e913" providerId="ADAL" clId="{85103546-C5B2-8D44-9E6C-A05E748B2A16}" dt="2022-12-09T11:18:07.803" v="54"/>
      <pc:docMkLst>
        <pc:docMk/>
      </pc:docMkLst>
      <pc:sldChg chg="addSp modSp mod">
        <pc:chgData name="Kelly Tye" userId="a1ca6b61-019e-450f-b1ba-b6c6efd2e913" providerId="ADAL" clId="{85103546-C5B2-8D44-9E6C-A05E748B2A16}" dt="2022-12-09T11:18:07.803" v="54"/>
        <pc:sldMkLst>
          <pc:docMk/>
          <pc:sldMk cId="1449078722" sldId="256"/>
        </pc:sldMkLst>
        <pc:spChg chg="add mod">
          <ac:chgData name="Kelly Tye" userId="a1ca6b61-019e-450f-b1ba-b6c6efd2e913" providerId="ADAL" clId="{85103546-C5B2-8D44-9E6C-A05E748B2A16}" dt="2022-12-09T11:18:07.803" v="54"/>
          <ac:spMkLst>
            <pc:docMk/>
            <pc:sldMk cId="1449078722" sldId="256"/>
            <ac:spMk id="2" creationId="{C5CF2C65-CCA4-0A29-5A8B-34A0EC76A2EC}"/>
          </ac:spMkLst>
        </pc:spChg>
        <pc:spChg chg="mod">
          <ac:chgData name="Kelly Tye" userId="a1ca6b61-019e-450f-b1ba-b6c6efd2e913" providerId="ADAL" clId="{85103546-C5B2-8D44-9E6C-A05E748B2A16}" dt="2022-12-09T11:17:09.720" v="53" actId="114"/>
          <ac:spMkLst>
            <pc:docMk/>
            <pc:sldMk cId="1449078722" sldId="256"/>
            <ac:spMk id="3" creationId="{00000000-0000-0000-0000-000000000000}"/>
          </ac:spMkLst>
        </pc:spChg>
      </pc:sldChg>
      <pc:sldChg chg="modSp">
        <pc:chgData name="Kelly Tye" userId="a1ca6b61-019e-450f-b1ba-b6c6efd2e913" providerId="ADAL" clId="{85103546-C5B2-8D44-9E6C-A05E748B2A16}" dt="2022-12-09T11:09:23.572" v="43" actId="20577"/>
        <pc:sldMkLst>
          <pc:docMk/>
          <pc:sldMk cId="756694857" sldId="289"/>
        </pc:sldMkLst>
        <pc:spChg chg="mod">
          <ac:chgData name="Kelly Tye" userId="a1ca6b61-019e-450f-b1ba-b6c6efd2e913" providerId="ADAL" clId="{85103546-C5B2-8D44-9E6C-A05E748B2A16}" dt="2022-12-09T11:09:23.572" v="43" actId="20577"/>
          <ac:spMkLst>
            <pc:docMk/>
            <pc:sldMk cId="756694857" sldId="289"/>
            <ac:spMk id="3" creationId="{00000000-0000-0000-0000-000000000000}"/>
          </ac:spMkLst>
        </pc:spChg>
      </pc:sldChg>
      <pc:sldChg chg="add">
        <pc:chgData name="Kelly Tye" userId="a1ca6b61-019e-450f-b1ba-b6c6efd2e913" providerId="ADAL" clId="{85103546-C5B2-8D44-9E6C-A05E748B2A16}" dt="2022-12-09T11:09:46.194" v="44"/>
        <pc:sldMkLst>
          <pc:docMk/>
          <pc:sldMk cId="1570024438" sldId="290"/>
        </pc:sldMkLst>
      </pc:sldChg>
      <pc:sldChg chg="modSp mod">
        <pc:chgData name="Kelly Tye" userId="a1ca6b61-019e-450f-b1ba-b6c6efd2e913" providerId="ADAL" clId="{85103546-C5B2-8D44-9E6C-A05E748B2A16}" dt="2022-12-09T11:04:23.380" v="29" actId="1076"/>
        <pc:sldMkLst>
          <pc:docMk/>
          <pc:sldMk cId="1205303655" sldId="382"/>
        </pc:sldMkLst>
        <pc:spChg chg="mod">
          <ac:chgData name="Kelly Tye" userId="a1ca6b61-019e-450f-b1ba-b6c6efd2e913" providerId="ADAL" clId="{85103546-C5B2-8D44-9E6C-A05E748B2A16}" dt="2022-12-09T11:04:23.380" v="29" actId="1076"/>
          <ac:spMkLst>
            <pc:docMk/>
            <pc:sldMk cId="1205303655" sldId="382"/>
            <ac:spMk id="234" creationId="{00000000-0000-0000-0000-000000000000}"/>
          </ac:spMkLst>
        </pc:spChg>
      </pc:sldChg>
      <pc:sldChg chg="modSp mod">
        <pc:chgData name="Kelly Tye" userId="a1ca6b61-019e-450f-b1ba-b6c6efd2e913" providerId="ADAL" clId="{85103546-C5B2-8D44-9E6C-A05E748B2A16}" dt="2022-12-09T11:04:53.834" v="32" actId="207"/>
        <pc:sldMkLst>
          <pc:docMk/>
          <pc:sldMk cId="1837002521" sldId="818"/>
        </pc:sldMkLst>
        <pc:spChg chg="mod">
          <ac:chgData name="Kelly Tye" userId="a1ca6b61-019e-450f-b1ba-b6c6efd2e913" providerId="ADAL" clId="{85103546-C5B2-8D44-9E6C-A05E748B2A16}" dt="2022-12-09T11:04:46.808" v="30" actId="207"/>
          <ac:spMkLst>
            <pc:docMk/>
            <pc:sldMk cId="1837002521" sldId="818"/>
            <ac:spMk id="3" creationId="{00000000-0000-0000-0000-000000000000}"/>
          </ac:spMkLst>
        </pc:spChg>
        <pc:spChg chg="mod">
          <ac:chgData name="Kelly Tye" userId="a1ca6b61-019e-450f-b1ba-b6c6efd2e913" providerId="ADAL" clId="{85103546-C5B2-8D44-9E6C-A05E748B2A16}" dt="2022-12-09T11:04:50.096" v="31" actId="207"/>
          <ac:spMkLst>
            <pc:docMk/>
            <pc:sldMk cId="1837002521" sldId="818"/>
            <ac:spMk id="8" creationId="{00000000-0000-0000-0000-000000000000}"/>
          </ac:spMkLst>
        </pc:spChg>
        <pc:spChg chg="mod">
          <ac:chgData name="Kelly Tye" userId="a1ca6b61-019e-450f-b1ba-b6c6efd2e913" providerId="ADAL" clId="{85103546-C5B2-8D44-9E6C-A05E748B2A16}" dt="2022-12-09T11:04:53.834" v="32" actId="207"/>
          <ac:spMkLst>
            <pc:docMk/>
            <pc:sldMk cId="1837002521" sldId="818"/>
            <ac:spMk id="9" creationId="{00000000-0000-0000-0000-000000000000}"/>
          </ac:spMkLst>
        </pc:spChg>
      </pc:sldChg>
      <pc:sldChg chg="del">
        <pc:chgData name="Kelly Tye" userId="a1ca6b61-019e-450f-b1ba-b6c6efd2e913" providerId="ADAL" clId="{85103546-C5B2-8D44-9E6C-A05E748B2A16}" dt="2022-12-09T11:04:07.498" v="27" actId="2696"/>
        <pc:sldMkLst>
          <pc:docMk/>
          <pc:sldMk cId="3350201515" sldId="834"/>
        </pc:sldMkLst>
      </pc:sldChg>
      <pc:sldChg chg="modSp mod">
        <pc:chgData name="Kelly Tye" userId="a1ca6b61-019e-450f-b1ba-b6c6efd2e913" providerId="ADAL" clId="{85103546-C5B2-8D44-9E6C-A05E748B2A16}" dt="2022-12-09T11:04:12.163" v="28" actId="1076"/>
        <pc:sldMkLst>
          <pc:docMk/>
          <pc:sldMk cId="1462884264" sldId="882"/>
        </pc:sldMkLst>
        <pc:picChg chg="mod">
          <ac:chgData name="Kelly Tye" userId="a1ca6b61-019e-450f-b1ba-b6c6efd2e913" providerId="ADAL" clId="{85103546-C5B2-8D44-9E6C-A05E748B2A16}" dt="2022-12-09T11:04:12.163" v="28" actId="1076"/>
          <ac:picMkLst>
            <pc:docMk/>
            <pc:sldMk cId="1462884264" sldId="882"/>
            <ac:picMk id="8" creationId="{7279E094-2F07-E241-8BC8-4E837AF4CC07}"/>
          </ac:picMkLst>
        </pc:picChg>
      </pc:sldChg>
      <pc:sldChg chg="addSp delSp modSp mod">
        <pc:chgData name="Kelly Tye" userId="a1ca6b61-019e-450f-b1ba-b6c6efd2e913" providerId="ADAL" clId="{85103546-C5B2-8D44-9E6C-A05E748B2A16}" dt="2022-12-09T11:09:10.905" v="39"/>
        <pc:sldMkLst>
          <pc:docMk/>
          <pc:sldMk cId="1026422025" sldId="1011"/>
        </pc:sldMkLst>
        <pc:spChg chg="add mod">
          <ac:chgData name="Kelly Tye" userId="a1ca6b61-019e-450f-b1ba-b6c6efd2e913" providerId="ADAL" clId="{85103546-C5B2-8D44-9E6C-A05E748B2A16}" dt="2022-12-09T11:09:10.209" v="38" actId="478"/>
          <ac:spMkLst>
            <pc:docMk/>
            <pc:sldMk cId="1026422025" sldId="1011"/>
            <ac:spMk id="4" creationId="{01ACF677-C063-308A-094B-852A500029A9}"/>
          </ac:spMkLst>
        </pc:spChg>
        <pc:picChg chg="del">
          <ac:chgData name="Kelly Tye" userId="a1ca6b61-019e-450f-b1ba-b6c6efd2e913" providerId="ADAL" clId="{85103546-C5B2-8D44-9E6C-A05E748B2A16}" dt="2022-12-09T11:09:10.209" v="38" actId="478"/>
          <ac:picMkLst>
            <pc:docMk/>
            <pc:sldMk cId="1026422025" sldId="1011"/>
            <ac:picMk id="5" creationId="{6F4A43B0-25A7-0949-9BF1-25899EF55725}"/>
          </ac:picMkLst>
        </pc:picChg>
        <pc:picChg chg="add mod">
          <ac:chgData name="Kelly Tye" userId="a1ca6b61-019e-450f-b1ba-b6c6efd2e913" providerId="ADAL" clId="{85103546-C5B2-8D44-9E6C-A05E748B2A16}" dt="2022-12-09T11:09:10.905" v="39"/>
          <ac:picMkLst>
            <pc:docMk/>
            <pc:sldMk cId="1026422025" sldId="1011"/>
            <ac:picMk id="6" creationId="{33467CFF-6166-5C4B-23DB-605A3F06F927}"/>
          </ac:picMkLst>
        </pc:picChg>
      </pc:sldChg>
      <pc:sldChg chg="del">
        <pc:chgData name="Kelly Tye" userId="a1ca6b61-019e-450f-b1ba-b6c6efd2e913" providerId="ADAL" clId="{85103546-C5B2-8D44-9E6C-A05E748B2A16}" dt="2022-12-09T11:10:37.012" v="50" actId="2696"/>
        <pc:sldMkLst>
          <pc:docMk/>
          <pc:sldMk cId="2958446543" sldId="1013"/>
        </pc:sldMkLst>
      </pc:sldChg>
      <pc:sldChg chg="modSp mod">
        <pc:chgData name="Kelly Tye" userId="a1ca6b61-019e-450f-b1ba-b6c6efd2e913" providerId="ADAL" clId="{85103546-C5B2-8D44-9E6C-A05E748B2A16}" dt="2022-12-09T10:59:52.669" v="11" actId="404"/>
        <pc:sldMkLst>
          <pc:docMk/>
          <pc:sldMk cId="3841652598" sldId="1014"/>
        </pc:sldMkLst>
        <pc:spChg chg="mod">
          <ac:chgData name="Kelly Tye" userId="a1ca6b61-019e-450f-b1ba-b6c6efd2e913" providerId="ADAL" clId="{85103546-C5B2-8D44-9E6C-A05E748B2A16}" dt="2022-12-09T10:59:52.669" v="11" actId="404"/>
          <ac:spMkLst>
            <pc:docMk/>
            <pc:sldMk cId="3841652598" sldId="1014"/>
            <ac:spMk id="5" creationId="{00000000-0000-0000-0000-000000000000}"/>
          </ac:spMkLst>
        </pc:spChg>
      </pc:sldChg>
      <pc:sldChg chg="modAnim">
        <pc:chgData name="Kelly Tye" userId="a1ca6b61-019e-450f-b1ba-b6c6efd2e913" providerId="ADAL" clId="{85103546-C5B2-8D44-9E6C-A05E748B2A16}" dt="2022-12-09T11:05:48.165" v="33"/>
        <pc:sldMkLst>
          <pc:docMk/>
          <pc:sldMk cId="920989498" sldId="1015"/>
        </pc:sldMkLst>
      </pc:sldChg>
      <pc:sldChg chg="del">
        <pc:chgData name="Kelly Tye" userId="a1ca6b61-019e-450f-b1ba-b6c6efd2e913" providerId="ADAL" clId="{85103546-C5B2-8D44-9E6C-A05E748B2A16}" dt="2022-12-09T11:09:48.099" v="45" actId="2696"/>
        <pc:sldMkLst>
          <pc:docMk/>
          <pc:sldMk cId="1872511458" sldId="1016"/>
        </pc:sldMkLst>
      </pc:sldChg>
      <pc:sldChg chg="addSp delSp modSp add mod delAnim modAnim modNotesTx">
        <pc:chgData name="Kelly Tye" userId="a1ca6b61-019e-450f-b1ba-b6c6efd2e913" providerId="ADAL" clId="{85103546-C5B2-8D44-9E6C-A05E748B2A16}" dt="2022-12-09T11:04:00.133" v="26"/>
        <pc:sldMkLst>
          <pc:docMk/>
          <pc:sldMk cId="2637812436" sldId="1019"/>
        </pc:sldMkLst>
        <pc:spChg chg="mod">
          <ac:chgData name="Kelly Tye" userId="a1ca6b61-019e-450f-b1ba-b6c6efd2e913" providerId="ADAL" clId="{85103546-C5B2-8D44-9E6C-A05E748B2A16}" dt="2022-12-09T11:02:06.985" v="13"/>
          <ac:spMkLst>
            <pc:docMk/>
            <pc:sldMk cId="2637812436" sldId="1019"/>
            <ac:spMk id="2" creationId="{00000000-0000-0000-0000-000000000000}"/>
          </ac:spMkLst>
        </pc:spChg>
        <pc:grpChg chg="add del mod">
          <ac:chgData name="Kelly Tye" userId="a1ca6b61-019e-450f-b1ba-b6c6efd2e913" providerId="ADAL" clId="{85103546-C5B2-8D44-9E6C-A05E748B2A16}" dt="2022-12-09T11:03:38.320" v="20" actId="478"/>
          <ac:grpSpMkLst>
            <pc:docMk/>
            <pc:sldMk cId="2637812436" sldId="1019"/>
            <ac:grpSpMk id="3" creationId="{6B66AD8E-1116-737C-4E06-0472DF4D86A8}"/>
          </ac:grpSpMkLst>
        </pc:grpChg>
        <pc:picChg chg="mod">
          <ac:chgData name="Kelly Tye" userId="a1ca6b61-019e-450f-b1ba-b6c6efd2e913" providerId="ADAL" clId="{85103546-C5B2-8D44-9E6C-A05E748B2A16}" dt="2022-12-09T11:02:35.531" v="14"/>
          <ac:picMkLst>
            <pc:docMk/>
            <pc:sldMk cId="2637812436" sldId="1019"/>
            <ac:picMk id="4" creationId="{26B4CB3F-D6B3-AD8F-BEB2-07C3542AEFBA}"/>
          </ac:picMkLst>
        </pc:picChg>
        <pc:picChg chg="mod">
          <ac:chgData name="Kelly Tye" userId="a1ca6b61-019e-450f-b1ba-b6c6efd2e913" providerId="ADAL" clId="{85103546-C5B2-8D44-9E6C-A05E748B2A16}" dt="2022-12-09T11:02:35.531" v="14"/>
          <ac:picMkLst>
            <pc:docMk/>
            <pc:sldMk cId="2637812436" sldId="1019"/>
            <ac:picMk id="6" creationId="{873A227B-DA0E-CB1F-7496-1437596F9EF9}"/>
          </ac:picMkLst>
        </pc:picChg>
        <pc:picChg chg="mod">
          <ac:chgData name="Kelly Tye" userId="a1ca6b61-019e-450f-b1ba-b6c6efd2e913" providerId="ADAL" clId="{85103546-C5B2-8D44-9E6C-A05E748B2A16}" dt="2022-12-09T11:02:35.531" v="14"/>
          <ac:picMkLst>
            <pc:docMk/>
            <pc:sldMk cId="2637812436" sldId="1019"/>
            <ac:picMk id="8" creationId="{EF030B8D-70AD-E2B8-58F2-E1F99B86EFFC}"/>
          </ac:picMkLst>
        </pc:picChg>
        <pc:picChg chg="mod">
          <ac:chgData name="Kelly Tye" userId="a1ca6b61-019e-450f-b1ba-b6c6efd2e913" providerId="ADAL" clId="{85103546-C5B2-8D44-9E6C-A05E748B2A16}" dt="2022-12-09T11:02:35.531" v="14"/>
          <ac:picMkLst>
            <pc:docMk/>
            <pc:sldMk cId="2637812436" sldId="1019"/>
            <ac:picMk id="9" creationId="{5FE1A443-A2AF-B694-784B-96D614A1D327}"/>
          </ac:picMkLst>
        </pc:picChg>
        <pc:picChg chg="add mod">
          <ac:chgData name="Kelly Tye" userId="a1ca6b61-019e-450f-b1ba-b6c6efd2e913" providerId="ADAL" clId="{85103546-C5B2-8D44-9E6C-A05E748B2A16}" dt="2022-12-09T11:03:54.541" v="25" actId="1076"/>
          <ac:picMkLst>
            <pc:docMk/>
            <pc:sldMk cId="2637812436" sldId="1019"/>
            <ac:picMk id="20" creationId="{7560BEE4-6F0B-8013-2ABE-B69C26EF725C}"/>
          </ac:picMkLst>
        </pc:picChg>
      </pc:sldChg>
      <pc:sldChg chg="delSp add mod modNotesTx">
        <pc:chgData name="Kelly Tye" userId="a1ca6b61-019e-450f-b1ba-b6c6efd2e913" providerId="ADAL" clId="{85103546-C5B2-8D44-9E6C-A05E748B2A16}" dt="2022-12-09T11:08:32.151" v="37"/>
        <pc:sldMkLst>
          <pc:docMk/>
          <pc:sldMk cId="3503067086" sldId="1020"/>
        </pc:sldMkLst>
        <pc:spChg chg="del">
          <ac:chgData name="Kelly Tye" userId="a1ca6b61-019e-450f-b1ba-b6c6efd2e913" providerId="ADAL" clId="{85103546-C5B2-8D44-9E6C-A05E748B2A16}" dt="2022-12-09T11:06:34.733" v="35" actId="478"/>
          <ac:spMkLst>
            <pc:docMk/>
            <pc:sldMk cId="3503067086" sldId="1020"/>
            <ac:spMk id="24" creationId="{6F2E48AF-F6B9-B14D-A20C-1CDBEEA68BF3}"/>
          </ac:spMkLst>
        </pc:spChg>
      </pc:sldChg>
      <pc:sldChg chg="modSp add mod modNotesTx">
        <pc:chgData name="Kelly Tye" userId="a1ca6b61-019e-450f-b1ba-b6c6efd2e913" providerId="ADAL" clId="{85103546-C5B2-8D44-9E6C-A05E748B2A16}" dt="2022-12-09T11:10:44.717" v="52" actId="20577"/>
        <pc:sldMkLst>
          <pc:docMk/>
          <pc:sldMk cId="2562210229" sldId="1021"/>
        </pc:sldMkLst>
        <pc:spChg chg="mod">
          <ac:chgData name="Kelly Tye" userId="a1ca6b61-019e-450f-b1ba-b6c6efd2e913" providerId="ADAL" clId="{85103546-C5B2-8D44-9E6C-A05E748B2A16}" dt="2022-12-09T11:10:44.717" v="52" actId="20577"/>
          <ac:spMkLst>
            <pc:docMk/>
            <pc:sldMk cId="2562210229" sldId="1021"/>
            <ac:spMk id="2" creationId="{00000000-0000-0000-0000-000000000000}"/>
          </ac:spMkLst>
        </pc:spChg>
        <pc:spChg chg="mod">
          <ac:chgData name="Kelly Tye" userId="a1ca6b61-019e-450f-b1ba-b6c6efd2e913" providerId="ADAL" clId="{85103546-C5B2-8D44-9E6C-A05E748B2A16}" dt="2022-12-09T11:10:28.824" v="49"/>
          <ac:spMkLst>
            <pc:docMk/>
            <pc:sldMk cId="2562210229" sldId="1021"/>
            <ac:spMk id="5" creationId="{00000000-0000-0000-0000-000000000000}"/>
          </ac:spMkLst>
        </pc:spChg>
      </pc:sldChg>
      <pc:sldMasterChg chg="delSldLayout modSldLayout">
        <pc:chgData name="Kelly Tye" userId="a1ca6b61-019e-450f-b1ba-b6c6efd2e913" providerId="ADAL" clId="{85103546-C5B2-8D44-9E6C-A05E748B2A16}" dt="2022-12-09T11:10:37.021" v="51" actId="2696"/>
        <pc:sldMasterMkLst>
          <pc:docMk/>
          <pc:sldMasterMk cId="4052712779" sldId="2147483675"/>
        </pc:sldMasterMkLst>
        <pc:sldLayoutChg chg="modSp mod">
          <pc:chgData name="Kelly Tye" userId="a1ca6b61-019e-450f-b1ba-b6c6efd2e913" providerId="ADAL" clId="{85103546-C5B2-8D44-9E6C-A05E748B2A16}" dt="2022-12-09T10:59:26.856" v="3" actId="1076"/>
          <pc:sldLayoutMkLst>
            <pc:docMk/>
            <pc:sldMasterMk cId="4052712779" sldId="2147483675"/>
            <pc:sldLayoutMk cId="2818626419" sldId="2147483677"/>
          </pc:sldLayoutMkLst>
          <pc:spChg chg="mod">
            <ac:chgData name="Kelly Tye" userId="a1ca6b61-019e-450f-b1ba-b6c6efd2e913" providerId="ADAL" clId="{85103546-C5B2-8D44-9E6C-A05E748B2A16}" dt="2022-12-09T10:59:26.856" v="3" actId="1076"/>
            <ac:spMkLst>
              <pc:docMk/>
              <pc:sldMasterMk cId="4052712779" sldId="2147483675"/>
              <pc:sldLayoutMk cId="2818626419" sldId="2147483677"/>
              <ac:spMk id="3" creationId="{00000000-0000-0000-0000-000000000000}"/>
            </ac:spMkLst>
          </pc:spChg>
          <pc:picChg chg="mod">
            <ac:chgData name="Kelly Tye" userId="a1ca6b61-019e-450f-b1ba-b6c6efd2e913" providerId="ADAL" clId="{85103546-C5B2-8D44-9E6C-A05E748B2A16}" dt="2022-12-09T10:59:23.859" v="2" actId="1076"/>
            <ac:picMkLst>
              <pc:docMk/>
              <pc:sldMasterMk cId="4052712779" sldId="2147483675"/>
              <pc:sldLayoutMk cId="2818626419" sldId="2147483677"/>
              <ac:picMk id="11" creationId="{00000000-0000-0000-0000-000000000000}"/>
            </ac:picMkLst>
          </pc:picChg>
        </pc:sldLayoutChg>
        <pc:sldLayoutChg chg="modSp mod">
          <pc:chgData name="Kelly Tye" userId="a1ca6b61-019e-450f-b1ba-b6c6efd2e913" providerId="ADAL" clId="{85103546-C5B2-8D44-9E6C-A05E748B2A16}" dt="2022-12-09T10:59:39.277" v="7" actId="1076"/>
          <pc:sldLayoutMkLst>
            <pc:docMk/>
            <pc:sldMasterMk cId="4052712779" sldId="2147483675"/>
            <pc:sldLayoutMk cId="694975515" sldId="2147483678"/>
          </pc:sldLayoutMkLst>
          <pc:spChg chg="mod">
            <ac:chgData name="Kelly Tye" userId="a1ca6b61-019e-450f-b1ba-b6c6efd2e913" providerId="ADAL" clId="{85103546-C5B2-8D44-9E6C-A05E748B2A16}" dt="2022-12-09T10:59:36.707" v="6" actId="1076"/>
            <ac:spMkLst>
              <pc:docMk/>
              <pc:sldMasterMk cId="4052712779" sldId="2147483675"/>
              <pc:sldLayoutMk cId="694975515" sldId="2147483678"/>
              <ac:spMk id="8" creationId="{00000000-0000-0000-0000-000000000000}"/>
            </ac:spMkLst>
          </pc:spChg>
          <pc:spChg chg="mod">
            <ac:chgData name="Kelly Tye" userId="a1ca6b61-019e-450f-b1ba-b6c6efd2e913" providerId="ADAL" clId="{85103546-C5B2-8D44-9E6C-A05E748B2A16}" dt="2022-12-09T10:59:39.277" v="7" actId="1076"/>
            <ac:spMkLst>
              <pc:docMk/>
              <pc:sldMasterMk cId="4052712779" sldId="2147483675"/>
              <pc:sldLayoutMk cId="694975515" sldId="2147483678"/>
              <ac:spMk id="9" creationId="{00000000-0000-0000-0000-000000000000}"/>
            </ac:spMkLst>
          </pc:spChg>
          <pc:picChg chg="mod">
            <ac:chgData name="Kelly Tye" userId="a1ca6b61-019e-450f-b1ba-b6c6efd2e913" providerId="ADAL" clId="{85103546-C5B2-8D44-9E6C-A05E748B2A16}" dt="2022-12-09T10:59:33.428" v="5" actId="1076"/>
            <ac:picMkLst>
              <pc:docMk/>
              <pc:sldMasterMk cId="4052712779" sldId="2147483675"/>
              <pc:sldLayoutMk cId="694975515" sldId="2147483678"/>
              <ac:picMk id="11" creationId="{00000000-0000-0000-0000-000000000000}"/>
            </ac:picMkLst>
          </pc:picChg>
        </pc:sldLayoutChg>
        <pc:sldLayoutChg chg="del">
          <pc:chgData name="Kelly Tye" userId="a1ca6b61-019e-450f-b1ba-b6c6efd2e913" providerId="ADAL" clId="{85103546-C5B2-8D44-9E6C-A05E748B2A16}" dt="2022-12-09T11:10:37.021" v="51" actId="2696"/>
          <pc:sldLayoutMkLst>
            <pc:docMk/>
            <pc:sldMasterMk cId="4052712779" sldId="2147483675"/>
            <pc:sldLayoutMk cId="3960987489"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1/17/23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13</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Children will be able to read all of the words in the Storybook.</a:t>
            </a:r>
          </a:p>
          <a:p>
            <a:endParaRPr lang="en-US"/>
          </a:p>
          <a:p>
            <a:r>
              <a:rPr lang="en-US"/>
              <a:t>If they hesitate, remind them to read the word using ‘Special Friends, Fred Talk,’.</a:t>
            </a:r>
          </a:p>
          <a:p>
            <a:endParaRPr lang="en-US"/>
          </a:p>
          <a:p>
            <a:r>
              <a:rPr lang="en-US"/>
              <a:t>For example, this means they spot the ‘</a:t>
            </a:r>
            <a:r>
              <a:rPr lang="en-US" err="1"/>
              <a:t>sh</a:t>
            </a:r>
            <a:r>
              <a:rPr lang="en-US"/>
              <a:t>’, then Fred Talk and blend to read the word e.g. </a:t>
            </a:r>
            <a:r>
              <a:rPr lang="en-US" err="1"/>
              <a:t>sh</a:t>
            </a:r>
            <a:r>
              <a:rPr lang="en-US"/>
              <a:t>, </a:t>
            </a:r>
            <a:r>
              <a:rPr lang="en-US" err="1"/>
              <a:t>sh</a:t>
            </a:r>
            <a:r>
              <a:rPr lang="en-US"/>
              <a:t>-</a:t>
            </a:r>
            <a:r>
              <a:rPr lang="en-US" err="1"/>
              <a:t>i</a:t>
            </a:r>
            <a:r>
              <a:rPr lang="en-US"/>
              <a:t>-p, ship.</a:t>
            </a:r>
          </a:p>
          <a:p>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just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that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links to the story they have read in class. </a:t>
            </a: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i="1" dirty="0">
                <a:solidFill>
                  <a:srgbClr val="000000"/>
                </a:solidFill>
                <a:effectLst/>
                <a:latin typeface="Calibri" panose="020F0502020204030204" pitchFamily="34" charset="0"/>
                <a:ea typeface="Times New Roman" panose="02020603050405020304" pitchFamily="18" charset="0"/>
              </a:rPr>
              <a:t>If appliable:</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We also use the </a:t>
            </a:r>
            <a:r>
              <a:rPr lang="en-GB" sz="1200" i="1" dirty="0">
                <a:solidFill>
                  <a:srgbClr val="000000"/>
                </a:solidFill>
                <a:effectLst/>
                <a:latin typeface="Calibri" panose="020F0502020204030204" pitchFamily="34" charset="0"/>
                <a:ea typeface="Times New Roman" panose="02020603050405020304" pitchFamily="18" charset="0"/>
              </a:rPr>
              <a:t>Read Write Inc.</a:t>
            </a:r>
            <a:r>
              <a:rPr lang="en-GB" sz="1200" dirty="0">
                <a:solidFill>
                  <a:srgbClr val="000000"/>
                </a:solidFill>
                <a:effectLst/>
                <a:latin typeface="Calibri" panose="020F0502020204030204" pitchFamily="34" charset="0"/>
                <a:ea typeface="Times New Roman" panose="02020603050405020304" pitchFamily="18" charset="0"/>
              </a:rPr>
              <a:t> Phonics eBook Library Subscription.</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Each week, we will assign your child the book they have read during the week to read on a tablet or other device.</a:t>
            </a:r>
          </a:p>
          <a:p>
            <a:r>
              <a:rPr lang="en-GB" sz="1200" dirty="0">
                <a:solidFill>
                  <a:srgbClr val="000000"/>
                </a:solidFill>
                <a:effectLst/>
                <a:latin typeface="Calibri" panose="020F0502020204030204" pitchFamily="34" charset="0"/>
                <a:ea typeface="Times New Roman" panose="02020603050405020304" pitchFamily="18" charset="0"/>
              </a:rPr>
              <a:t>There are also phonics practice games to match each book.</a:t>
            </a:r>
          </a:p>
          <a:p>
            <a:endParaRPr lang="en-US" sz="1200" kern="1200" dirty="0">
              <a:solidFill>
                <a:schemeClr val="tx1"/>
              </a:solidFill>
              <a:effectLst/>
              <a:latin typeface="+mn-lt"/>
              <a:ea typeface="+mn-ea"/>
              <a:cs typeface="+mn-cs"/>
            </a:endParaRPr>
          </a:p>
          <a:p>
            <a:r>
              <a:rPr lang="en-GB" sz="1200" dirty="0">
                <a:solidFill>
                  <a:srgbClr val="000000"/>
                </a:solidFill>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18</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19</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early go on to succeed both in school and in life. </a:t>
            </a:r>
            <a:endParaRPr lang="en-US" dirty="0"/>
          </a:p>
          <a:p>
            <a:endParaRPr lang="en-US" i="1" baseline="0" dirty="0"/>
          </a:p>
          <a:p>
            <a:r>
              <a:rPr lang="en-US" i="0" baseline="0" dirty="0"/>
              <a:t>Today I will explain how your child will learn to read using the Read Write Inc. Phonics </a:t>
            </a:r>
            <a:r>
              <a:rPr lang="en-US" i="0" baseline="0" dirty="0" err="1"/>
              <a:t>programme</a:t>
            </a:r>
            <a:r>
              <a:rPr lang="en-US" i="0" baseline="0" dirty="0"/>
              <a:t>.</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22</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23</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Remember…you all have the power to change outcomes for your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F10C2BD-ABBD-1C45-BDAB-44A2829FA136}" type="slidenum">
              <a:rPr lang="en-US" smtClean="0"/>
              <a:t>25</a:t>
            </a:fld>
            <a:endParaRPr lang="en-US"/>
          </a:p>
        </p:txBody>
      </p:sp>
    </p:spTree>
    <p:extLst>
      <p:ext uri="{BB962C8B-B14F-4D97-AF65-F5344CB8AC3E}">
        <p14:creationId xmlns:p14="http://schemas.microsoft.com/office/powerpoint/2010/main" val="8436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a:t>
            </a:r>
            <a:r>
              <a:rPr lang="en-US" dirty="0" err="1"/>
              <a:t>programme</a:t>
            </a:r>
            <a:r>
              <a:rPr lang="en-US" dirty="0"/>
              <a:t>,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3</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play the violin or learn tai </a:t>
            </a:r>
            <a:r>
              <a:rPr lang="en-US" dirty="0" err="1"/>
              <a:t>kwondo</a:t>
            </a:r>
            <a:r>
              <a:rPr lang="en-US" dirty="0"/>
              <a:t>,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5</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6</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8</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9</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5.png"/><Relationship Id="rId7" Type="http://schemas.openxmlformats.org/officeDocument/2006/relationships/image" Target="../media/image13.emf"/><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tiff"/><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emf"/><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emf"/><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png"/><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emf"/><Relationship Id="rId19" Type="http://schemas.openxmlformats.org/officeDocument/2006/relationships/image" Target="../media/image25.png"/><Relationship Id="rId4" Type="http://schemas.openxmlformats.org/officeDocument/2006/relationships/image" Target="../media/image10.emf"/><Relationship Id="rId9" Type="http://schemas.openxmlformats.org/officeDocument/2006/relationships/image" Target="../media/image15.jpeg"/><Relationship Id="rId14" Type="http://schemas.openxmlformats.org/officeDocument/2006/relationships/image" Target="../media/image20.emf"/><Relationship Id="rId22" Type="http://schemas.openxmlformats.org/officeDocument/2006/relationships/image" Target="../media/image28.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Introduction to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Tree>
    <p:extLst>
      <p:ext uri="{BB962C8B-B14F-4D97-AF65-F5344CB8AC3E}">
        <p14:creationId xmlns:p14="http://schemas.microsoft.com/office/powerpoint/2010/main" val="69796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2427562" y="1384562"/>
            <a:ext cx="4288875" cy="2044438"/>
          </a:xfrm>
          <a:prstGeom prst="rect">
            <a:avLst/>
          </a:prstGeom>
        </p:spPr>
      </p:pic>
    </p:spTree>
    <p:extLst>
      <p:ext uri="{BB962C8B-B14F-4D97-AF65-F5344CB8AC3E}">
        <p14:creationId xmlns:p14="http://schemas.microsoft.com/office/powerpoint/2010/main" val="1110649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a:t>Which books will children bring home?</a:t>
            </a:r>
          </a:p>
        </p:txBody>
      </p:sp>
      <p:sp>
        <p:nvSpPr>
          <p:cNvPr id="31" name="TextBox 30"/>
          <p:cNvSpPr txBox="1"/>
          <p:nvPr/>
        </p:nvSpPr>
        <p:spPr>
          <a:xfrm>
            <a:off x="1698906" y="2381607"/>
            <a:ext cx="527565" cy="1092607"/>
          </a:xfrm>
          <a:prstGeom prst="rect">
            <a:avLst/>
          </a:prstGeom>
          <a:noFill/>
        </p:spPr>
        <p:txBody>
          <a:bodyPr wrap="square" rtlCol="0">
            <a:spAutoFit/>
          </a:bodyPr>
          <a:lstStyle/>
          <a:p>
            <a:r>
              <a:rPr lang="en-US" sz="6500" dirty="0">
                <a:solidFill>
                  <a:srgbClr val="5A5A5A"/>
                </a:solidFill>
              </a:rPr>
              <a:t>+</a:t>
            </a:r>
          </a:p>
        </p:txBody>
      </p:sp>
      <p:sp>
        <p:nvSpPr>
          <p:cNvPr id="32" name="TextBox 31"/>
          <p:cNvSpPr txBox="1"/>
          <p:nvPr/>
        </p:nvSpPr>
        <p:spPr>
          <a:xfrm>
            <a:off x="4169658" y="2426265"/>
            <a:ext cx="671979" cy="1092607"/>
          </a:xfrm>
          <a:prstGeom prst="rect">
            <a:avLst/>
          </a:prstGeom>
          <a:noFill/>
        </p:spPr>
        <p:txBody>
          <a:bodyPr wrap="none" rtlCol="0">
            <a:spAutoFit/>
          </a:bodyPr>
          <a:lstStyle/>
          <a:p>
            <a:r>
              <a:rPr lang="en-US" sz="6500" dirty="0">
                <a:solidFill>
                  <a:srgbClr val="5A5A5A"/>
                </a:solidFill>
              </a:rPr>
              <a:t>+</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4881587" y="2346689"/>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6665651" y="2459850"/>
            <a:ext cx="671979" cy="1092607"/>
          </a:xfrm>
          <a:prstGeom prst="rect">
            <a:avLst/>
          </a:prstGeom>
          <a:noFill/>
        </p:spPr>
        <p:txBody>
          <a:bodyPr wrap="none" rtlCol="0">
            <a:spAutoFit/>
          </a:bodyPr>
          <a:lstStyle/>
          <a:p>
            <a:r>
              <a:rPr lang="en-US" sz="6500" dirty="0">
                <a:solidFill>
                  <a:srgbClr val="5A5A5A"/>
                </a:solidFill>
              </a:rPr>
              <a:t>+</a:t>
            </a: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323529" y="2621056"/>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4095" y="3096617"/>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1121" y="1898405"/>
            <a:ext cx="1891294" cy="132215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5BC5617C-CEB5-8E9B-A1F1-E719E0FD6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8758" y="2122125"/>
            <a:ext cx="1847738" cy="194898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831594DB-2FB5-30B3-9476-4E5FD3397725}"/>
              </a:ext>
            </a:extLst>
          </p:cNvPr>
          <p:cNvPicPr>
            <a:picLocks noChangeAspect="1"/>
          </p:cNvPicPr>
          <p:nvPr/>
        </p:nvPicPr>
        <p:blipFill>
          <a:blip r:embed="rId8"/>
          <a:stretch>
            <a:fillRect/>
          </a:stretch>
        </p:blipFill>
        <p:spPr>
          <a:xfrm>
            <a:off x="2382625" y="4717084"/>
            <a:ext cx="4246043" cy="1780599"/>
          </a:xfrm>
          <a:prstGeom prst="rect">
            <a:avLst/>
          </a:prstGeom>
        </p:spPr>
      </p:pic>
    </p:spTree>
    <p:extLst>
      <p:ext uri="{BB962C8B-B14F-4D97-AF65-F5344CB8AC3E}">
        <p14:creationId xmlns:p14="http://schemas.microsoft.com/office/powerpoint/2010/main" val="34282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261579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dirty="0"/>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lvl="0" indent="-514350" algn="l">
              <a:lnSpc>
                <a:spcPct val="100000"/>
              </a:lnSpc>
              <a:buFont typeface="+mj-lt"/>
              <a:buAutoNum type="arabicPeriod"/>
            </a:pPr>
            <a:r>
              <a:rPr lang="en-GB" sz="3200" dirty="0">
                <a:effectLst/>
                <a:ea typeface="Calibri" panose="020F0502020204030204" pitchFamily="34" charset="0"/>
              </a:rPr>
              <a:t>Set aside 10 minutes to watch a film with your child each day.</a:t>
            </a:r>
            <a:endParaRPr lang="en-GB" sz="3200"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Find a quiet space for your child to watch the film on a laptop or tablet.</a:t>
            </a:r>
            <a:endParaRPr lang="en-GB"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Praise your child as they join in with the lesson – make it fun!</a:t>
            </a:r>
          </a:p>
          <a:p>
            <a:pPr marL="342900" lvl="0" indent="-342900" algn="l">
              <a:lnSpc>
                <a:spcPct val="100000"/>
              </a:lnSpc>
              <a:buFont typeface="+mj-lt"/>
              <a:buAutoNum type="arabicPeriod"/>
            </a:pPr>
            <a:endParaRPr lang="en-GB" dirty="0">
              <a:ea typeface="Times New Roman" panose="02020603050405020304" pitchFamily="18" charset="0"/>
            </a:endParaRPr>
          </a:p>
          <a:p>
            <a:pPr>
              <a:lnSpc>
                <a:spcPct val="100000"/>
              </a:lnSpc>
            </a:pPr>
            <a:r>
              <a:rPr lang="en-GB" dirty="0">
                <a:effectLst/>
                <a:ea typeface="Calibri" panose="020F0502020204030204" pitchFamily="34" charset="0"/>
              </a:rPr>
              <a:t>The more they practise using these films, the quicker they’ll learn to read.</a:t>
            </a:r>
            <a:r>
              <a:rPr lang="en-GB" dirty="0">
                <a:effectLst/>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Watch the Virtual Classroom films together.</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4" name="Picture 3" descr="Icon&#10;&#10;Description automatically generated">
            <a:extLst>
              <a:ext uri="{FF2B5EF4-FFF2-40B4-BE49-F238E27FC236}">
                <a16:creationId xmlns:a16="http://schemas.microsoft.com/office/drawing/2014/main" id="{599E8323-8ADD-433D-32C6-2070AB8F5A04}"/>
              </a:ext>
            </a:extLst>
          </p:cNvPr>
          <p:cNvPicPr>
            <a:picLocks noChangeAspect="1"/>
          </p:cNvPicPr>
          <p:nvPr/>
        </p:nvPicPr>
        <p:blipFill>
          <a:blip r:embed="rId2"/>
          <a:stretch>
            <a:fillRect/>
          </a:stretch>
        </p:blipFill>
        <p:spPr>
          <a:xfrm>
            <a:off x="2346970" y="2376494"/>
            <a:ext cx="4450059" cy="3024773"/>
          </a:xfrm>
          <a:prstGeom prst="rect">
            <a:avLst/>
          </a:prstGeom>
        </p:spPr>
      </p:pic>
    </p:spTree>
    <p:extLst>
      <p:ext uri="{BB962C8B-B14F-4D97-AF65-F5344CB8AC3E}">
        <p14:creationId xmlns:p14="http://schemas.microsoft.com/office/powerpoint/2010/main" val="2907011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endParaRPr lang="en-US" dirty="0"/>
          </a:p>
        </p:txBody>
      </p:sp>
      <p:sp>
        <p:nvSpPr>
          <p:cNvPr id="5" name="Content Placeholder 4"/>
          <p:cNvSpPr>
            <a:spLocks noGrp="1"/>
          </p:cNvSpPr>
          <p:nvPr>
            <p:ph idx="1"/>
          </p:nvPr>
        </p:nvSpPr>
        <p:spPr>
          <a:prstGeom prst="rect">
            <a:avLst/>
          </a:prstGeom>
        </p:spPr>
        <p:txBody>
          <a:bodyPr>
            <a:norm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endParaRPr lang="en-US" b="1" dirty="0">
              <a:solidFill>
                <a:schemeClr val="accent1"/>
              </a:solidFill>
            </a:endParaRPr>
          </a:p>
          <a:p>
            <a:pPr algn="r">
              <a:lnSpc>
                <a:spcPct val="80000"/>
              </a:lnSpc>
            </a:pPr>
            <a:r>
              <a:rPr lang="en-US" sz="1800" i="1" dirty="0">
                <a:solidFill>
                  <a:schemeClr val="tx2"/>
                </a:solidFill>
                <a:latin typeface="Arial" charset="0"/>
              </a:rPr>
              <a:t>Michael Morpurg</a:t>
            </a:r>
            <a:r>
              <a:rPr lang="en-US" sz="1800" i="1" dirty="0">
                <a:latin typeface="Arial" charset="0"/>
              </a:rPr>
              <a:t>o</a:t>
            </a:r>
            <a:endParaRPr lang="en-US" sz="1800" dirty="0"/>
          </a:p>
          <a:p>
            <a:endParaRPr lang="en-US" dirty="0"/>
          </a:p>
        </p:txBody>
      </p:sp>
    </p:spTree>
    <p:extLst>
      <p:ext uri="{BB962C8B-B14F-4D97-AF65-F5344CB8AC3E}">
        <p14:creationId xmlns:p14="http://schemas.microsoft.com/office/powerpoint/2010/main" val="2562210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530701" y="3905674"/>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530701" y="1748881"/>
            <a:ext cx="2833264" cy="1997478"/>
          </a:xfrm>
          <a:prstGeom prst="rect">
            <a:avLst/>
          </a:prstGeom>
        </p:spPr>
      </p:pic>
      <p:pic>
        <p:nvPicPr>
          <p:cNvPr id="9" name="Picture 8" descr="A picture containing text, screenshot, businesscard&#10;&#10;Description automatically generated">
            <a:extLst>
              <a:ext uri="{FF2B5EF4-FFF2-40B4-BE49-F238E27FC236}">
                <a16:creationId xmlns:a16="http://schemas.microsoft.com/office/drawing/2014/main" id="{4733FA87-25FC-8B63-F857-6A22A954033D}"/>
              </a:ext>
            </a:extLst>
          </p:cNvPr>
          <p:cNvPicPr>
            <a:picLocks noChangeAspect="1"/>
          </p:cNvPicPr>
          <p:nvPr/>
        </p:nvPicPr>
        <p:blipFill>
          <a:blip r:embed="rId5"/>
          <a:stretch>
            <a:fillRect/>
          </a:stretch>
        </p:blipFill>
        <p:spPr>
          <a:xfrm>
            <a:off x="4113699" y="2015497"/>
            <a:ext cx="2199022" cy="31116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486FF54-FCF8-C191-786E-632458540B25}"/>
              </a:ext>
            </a:extLst>
          </p:cNvPr>
          <p:cNvPicPr>
            <a:picLocks noChangeAspect="1"/>
          </p:cNvPicPr>
          <p:nvPr/>
        </p:nvPicPr>
        <p:blipFill>
          <a:blip r:embed="rId6"/>
          <a:stretch>
            <a:fillRect/>
          </a:stretch>
        </p:blipFill>
        <p:spPr>
          <a:xfrm>
            <a:off x="6537404" y="2012664"/>
            <a:ext cx="2199022" cy="3114474"/>
          </a:xfrm>
          <a:prstGeom prst="rect">
            <a:avLst/>
          </a:prstGeom>
        </p:spPr>
      </p:pic>
    </p:spTree>
    <p:extLst>
      <p:ext uri="{BB962C8B-B14F-4D97-AF65-F5344CB8AC3E}">
        <p14:creationId xmlns:p14="http://schemas.microsoft.com/office/powerpoint/2010/main" val="33062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4680297"/>
          </a:xfrm>
        </p:spPr>
      </p:pic>
    </p:spTree>
    <p:extLst>
      <p:ext uri="{BB962C8B-B14F-4D97-AF65-F5344CB8AC3E}">
        <p14:creationId xmlns:p14="http://schemas.microsoft.com/office/powerpoint/2010/main" val="146288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1077218"/>
          </a:xfrm>
          <a:prstGeom prst="rect">
            <a:avLst/>
          </a:prstGeom>
          <a:noFill/>
        </p:spPr>
        <p:txBody>
          <a:bodyPr wrap="square" rtlCol="0">
            <a:spAutoFit/>
          </a:bodyPr>
          <a:lstStyle/>
          <a:p>
            <a:pPr lvl="0"/>
            <a:r>
              <a:rPr lang="en-GB" sz="3200" i="1" dirty="0">
                <a:solidFill>
                  <a:schemeClr val="tx2"/>
                </a:solidFill>
              </a:rPr>
              <a:t>demonstrate, containing, roamed, trivial, injured, whimper</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582469E-775D-43E6-839E-9457B7D55774}">
  <ds:schemaRefs>
    <ds:schemaRef ds:uri="http://schemas.microsoft.com/sharepoint/v3/contenttype/forms"/>
  </ds:schemaRefs>
</ds:datastoreItem>
</file>

<file path=customXml/itemProps2.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CFCC32-47A8-448A-9698-B3610871B9C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Presentation1.potx</Template>
  <TotalTime>625</TotalTime>
  <Words>2495</Words>
  <Application>Microsoft Macintosh PowerPoint</Application>
  <PresentationFormat>On-screen Show (4:3)</PresentationFormat>
  <Paragraphs>267</Paragraphs>
  <Slides>25</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 Unicode MS</vt:lpstr>
      <vt:lpstr>Arial</vt:lpstr>
      <vt:lpstr>Calibri</vt:lpstr>
      <vt:lpstr>Calibri Light</vt:lpstr>
      <vt:lpstr>Garamond</vt:lpstr>
      <vt:lpstr>Helvetica</vt:lpstr>
      <vt:lpstr>Times New Roman</vt:lpstr>
      <vt:lpstr>Wingdings</vt:lpstr>
      <vt:lpstr>NEW Phonics Template</vt:lpstr>
      <vt:lpstr>Parent Meeting Introduction to Read Write Inc.</vt:lpstr>
      <vt:lpstr>Reading changes everything</vt:lpstr>
      <vt:lpstr>Who is Read Write Inc. for?</vt:lpstr>
      <vt:lpstr>Read Write Inc. Phonics daily lessons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Teach spelling using Fred Fingers</vt:lpstr>
      <vt:lpstr>Three reads</vt:lpstr>
      <vt:lpstr>‘Special Friends’, ‘Fred Talk’</vt:lpstr>
      <vt:lpstr>Red Words</vt:lpstr>
      <vt:lpstr>Which books will children bring home?</vt:lpstr>
      <vt:lpstr>Virtual Classroom films</vt:lpstr>
      <vt:lpstr>How do I use the Virtual Classroom?</vt:lpstr>
      <vt:lpstr>What can I do?</vt:lpstr>
      <vt:lpstr>Free Video Tutorials (ruthmiskin.com)</vt:lpstr>
      <vt:lpstr>Online resources available</vt:lpstr>
      <vt:lpstr>Any questions?</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Kelly Tye</cp:lastModifiedBy>
  <cp:revision>112</cp:revision>
  <dcterms:created xsi:type="dcterms:W3CDTF">2015-11-23T14:36:59Z</dcterms:created>
  <dcterms:modified xsi:type="dcterms:W3CDTF">2023-01-17T14:06:25Z</dcterms:modified>
</cp:coreProperties>
</file>