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fARiT4iRCYXfEtkqBk5LA9luE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600"/>
            <a:ext cx="4532000" cy="3723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900"/>
            <a:ext cx="5438125" cy="44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827584" y="188640"/>
            <a:ext cx="799256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Bridgemere CE Primary Curriculum	   </a:t>
            </a:r>
            <a:r>
              <a:rPr lang="en-GB" sz="1800">
                <a:solidFill>
                  <a:schemeClr val="dk1"/>
                </a:solidFill>
              </a:rPr>
              <a:t>Autumn 1 and 2</a:t>
            </a:r>
            <a:r>
              <a:rPr lang="en-GB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 Class </a:t>
            </a:r>
            <a:r>
              <a:rPr lang="en-GB" sz="1800">
                <a:solidFill>
                  <a:schemeClr val="dk1"/>
                </a:solidFill>
              </a:rPr>
              <a:t>3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2460458" y="908483"/>
            <a:ext cx="4175125" cy="1584176"/>
          </a:xfrm>
          <a:custGeom>
            <a:avLst/>
            <a:gdLst/>
            <a:ahLst/>
            <a:cxnLst/>
            <a:rect l="l" t="t" r="r" b="b"/>
            <a:pathLst>
              <a:path w="2284412" h="355600" extrusionOk="0">
                <a:moveTo>
                  <a:pt x="0" y="0"/>
                </a:moveTo>
                <a:lnTo>
                  <a:pt x="2225144" y="0"/>
                </a:lnTo>
                <a:lnTo>
                  <a:pt x="2225144" y="-1"/>
                </a:lnTo>
                <a:cubicBezTo>
                  <a:pt x="2257876" y="-1"/>
                  <a:pt x="2284412" y="26535"/>
                  <a:pt x="2284412" y="59268"/>
                </a:cubicBezTo>
                <a:lnTo>
                  <a:pt x="2284412" y="355600"/>
                </a:lnTo>
                <a:lnTo>
                  <a:pt x="0" y="355600"/>
                </a:lnTo>
                <a:lnTo>
                  <a:pt x="0" y="0"/>
                </a:lnTo>
                <a:close/>
              </a:path>
            </a:pathLst>
          </a:custGeom>
          <a:solidFill>
            <a:srgbClr val="00132B"/>
          </a:solidFill>
          <a:ln>
            <a:noFill/>
          </a:ln>
          <a:effectLst>
            <a:outerShdw blurRad="635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FFFFFF"/>
                </a:solidFill>
              </a:rPr>
              <a:t>Stone Age -</a:t>
            </a:r>
            <a:endParaRPr sz="2800">
              <a:solidFill>
                <a:srgbClr val="FFFFFF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FFFFFF"/>
                </a:solidFill>
              </a:rPr>
              <a:t>Old to New Stone Age</a:t>
            </a:r>
            <a:endParaRPr sz="2800">
              <a:solidFill>
                <a:srgbClr val="FFFFFF"/>
              </a:solidFill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79400" y="4859650"/>
            <a:ext cx="1773138" cy="254212"/>
          </a:xfrm>
          <a:custGeom>
            <a:avLst/>
            <a:gdLst/>
            <a:ahLst/>
            <a:cxnLst/>
            <a:rect l="l" t="t" r="r" b="b"/>
            <a:pathLst>
              <a:path w="2055812" h="252947" extrusionOk="0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635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History</a:t>
            </a: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189425" y="5102600"/>
            <a:ext cx="1775100" cy="1269600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Stone age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Old and New Stone age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Changes over time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Comparison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 on our lives today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179500" y="1235176"/>
            <a:ext cx="2092582" cy="39498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2049450" y="5370400"/>
            <a:ext cx="1917045" cy="287095"/>
          </a:xfrm>
          <a:custGeom>
            <a:avLst/>
            <a:gdLst/>
            <a:ahLst/>
            <a:cxnLst/>
            <a:rect l="l" t="t" r="r" b="b"/>
            <a:pathLst>
              <a:path w="2055812" h="252947" extrusionOk="0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E719C5"/>
          </a:solidFill>
          <a:ln>
            <a:noFill/>
          </a:ln>
          <a:effectLst>
            <a:outerShdw blurRad="635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R.E/Spiritual and Moral</a:t>
            </a:r>
            <a:endParaRPr/>
          </a:p>
        </p:txBody>
      </p:sp>
      <p:sp>
        <p:nvSpPr>
          <p:cNvPr id="90" name="Google Shape;90;p1"/>
          <p:cNvSpPr/>
          <p:nvPr/>
        </p:nvSpPr>
        <p:spPr>
          <a:xfrm>
            <a:off x="2048000" y="5657500"/>
            <a:ext cx="1918500" cy="690600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Kingdom of God</a:t>
            </a:r>
            <a:endParaRPr sz="10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/>
              <a:t>God/Incarnation</a:t>
            </a:r>
            <a:endParaRPr sz="10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6819545" y="4402045"/>
            <a:ext cx="2055811" cy="1012200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 Rugby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Football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Basketball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Indoor Athletics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6849189" y="4119600"/>
            <a:ext cx="1970961" cy="282445"/>
          </a:xfrm>
          <a:custGeom>
            <a:avLst/>
            <a:gdLst/>
            <a:ahLst/>
            <a:cxnLst/>
            <a:rect l="l" t="t" r="r" b="b"/>
            <a:pathLst>
              <a:path w="2055812" h="252947" extrusionOk="0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ffectLst>
            <a:outerShdw blurRad="635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P.E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2290789" y="4028275"/>
            <a:ext cx="1043325" cy="287727"/>
          </a:xfrm>
          <a:custGeom>
            <a:avLst/>
            <a:gdLst/>
            <a:ahLst/>
            <a:cxnLst/>
            <a:rect l="l" t="t" r="r" b="b"/>
            <a:pathLst>
              <a:path w="2055812" h="252947" extrusionOk="0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26F3FF"/>
          </a:solidFill>
          <a:ln>
            <a:noFill/>
          </a:ln>
          <a:effectLst>
            <a:outerShdw blurRad="635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Computing</a:t>
            </a:r>
            <a:endParaRPr/>
          </a:p>
        </p:txBody>
      </p:sp>
      <p:sp>
        <p:nvSpPr>
          <p:cNvPr id="94" name="Google Shape;94;p1"/>
          <p:cNvSpPr/>
          <p:nvPr/>
        </p:nvSpPr>
        <p:spPr>
          <a:xfrm>
            <a:off x="2290750" y="4263325"/>
            <a:ext cx="1043400" cy="1012200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Safety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Coding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Spreadsheets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5" name="Google Shape;95;p1"/>
          <p:cNvGrpSpPr/>
          <p:nvPr/>
        </p:nvGrpSpPr>
        <p:grpSpPr>
          <a:xfrm>
            <a:off x="6880304" y="984564"/>
            <a:ext cx="2016260" cy="1012255"/>
            <a:chOff x="6866116" y="1230879"/>
            <a:chExt cx="2138400" cy="2249093"/>
          </a:xfrm>
        </p:grpSpPr>
        <p:sp>
          <p:nvSpPr>
            <p:cNvPr id="96" name="Google Shape;96;p1"/>
            <p:cNvSpPr/>
            <p:nvPr/>
          </p:nvSpPr>
          <p:spPr>
            <a:xfrm>
              <a:off x="6866116" y="1832972"/>
              <a:ext cx="2138400" cy="1647000"/>
            </a:xfrm>
            <a:prstGeom prst="rect">
              <a:avLst/>
            </a:prstGeom>
            <a:solidFill>
              <a:srgbClr val="E5DFE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Number and place value</a:t>
              </a:r>
              <a:endParaRPr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Addition and subtraction</a:t>
              </a:r>
              <a:endParaRPr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-GB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Multiplication and division</a:t>
              </a:r>
              <a:endParaRPr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00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71450" marR="0" lvl="0" indent="-107950" algn="l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None/>
              </a:pPr>
              <a:endParaRPr sz="1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6876256" y="1230879"/>
              <a:ext cx="2114550" cy="672423"/>
            </a:xfrm>
            <a:custGeom>
              <a:avLst/>
              <a:gdLst/>
              <a:ahLst/>
              <a:cxnLst/>
              <a:rect l="l" t="t" r="r" b="b"/>
              <a:pathLst>
                <a:path w="2055812" h="252947" extrusionOk="0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Maths</a:t>
              </a:r>
              <a:endParaRPr/>
            </a:p>
          </p:txBody>
        </p:sp>
      </p:grpSp>
      <p:sp>
        <p:nvSpPr>
          <p:cNvPr id="98" name="Google Shape;98;p1"/>
          <p:cNvSpPr/>
          <p:nvPr/>
        </p:nvSpPr>
        <p:spPr>
          <a:xfrm>
            <a:off x="2290763" y="225425"/>
            <a:ext cx="4562475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99" name="Google Shape;99;p1"/>
          <p:cNvSpPr/>
          <p:nvPr/>
        </p:nvSpPr>
        <p:spPr>
          <a:xfrm>
            <a:off x="179512" y="980728"/>
            <a:ext cx="2055812" cy="360015"/>
          </a:xfrm>
          <a:custGeom>
            <a:avLst/>
            <a:gdLst/>
            <a:ahLst/>
            <a:cxnLst/>
            <a:rect l="l" t="t" r="r" b="b"/>
            <a:pathLst>
              <a:path w="2055812" h="252947" extrusionOk="0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BA2A"/>
          </a:solidFill>
          <a:ln>
            <a:noFill/>
          </a:ln>
          <a:effectLst>
            <a:outerShdw blurRad="635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English</a:t>
            </a:r>
            <a:r>
              <a:rPr lang="en-GB" sz="1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00" name="Google Shape;100;p1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173138" y="2923293"/>
            <a:ext cx="2055812" cy="287727"/>
          </a:xfrm>
          <a:custGeom>
            <a:avLst/>
            <a:gdLst/>
            <a:ahLst/>
            <a:cxnLst/>
            <a:rect l="l" t="t" r="r" b="b"/>
            <a:pathLst>
              <a:path w="2055812" h="252947" extrusionOk="0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outerShdw blurRad="635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Science</a:t>
            </a:r>
            <a:endParaRPr/>
          </a:p>
        </p:txBody>
      </p:sp>
      <p:sp>
        <p:nvSpPr>
          <p:cNvPr id="103" name="Google Shape;103;p1"/>
          <p:cNvSpPr/>
          <p:nvPr/>
        </p:nvSpPr>
        <p:spPr>
          <a:xfrm>
            <a:off x="172350" y="3212300"/>
            <a:ext cx="2057400" cy="646500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Forces and Magnets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Animals including humans - food, nutrition, skeleton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6849190" y="2116533"/>
            <a:ext cx="2055812" cy="216270"/>
          </a:xfrm>
          <a:custGeom>
            <a:avLst/>
            <a:gdLst/>
            <a:ahLst/>
            <a:cxnLst/>
            <a:rect l="l" t="t" r="r" b="b"/>
            <a:pathLst>
              <a:path w="2055812" h="252947" extrusionOk="0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A237FF"/>
          </a:solidFill>
          <a:ln>
            <a:noFill/>
          </a:ln>
          <a:effectLst>
            <a:outerShdw blurRad="635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</a:t>
            </a:r>
            <a:endParaRPr/>
          </a:p>
        </p:txBody>
      </p:sp>
      <p:sp>
        <p:nvSpPr>
          <p:cNvPr id="105" name="Google Shape;105;p1"/>
          <p:cNvSpPr/>
          <p:nvPr/>
        </p:nvSpPr>
        <p:spPr>
          <a:xfrm>
            <a:off x="6849200" y="2367249"/>
            <a:ext cx="2057400" cy="448526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Exploring Pattern</a:t>
            </a:r>
            <a:endParaRPr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6880687" y="5491925"/>
            <a:ext cx="1685766" cy="216270"/>
          </a:xfrm>
          <a:custGeom>
            <a:avLst/>
            <a:gdLst/>
            <a:ahLst/>
            <a:cxnLst/>
            <a:rect l="l" t="t" r="r" b="b"/>
            <a:pathLst>
              <a:path w="2055812" h="252947" extrusionOk="0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BCFF31"/>
          </a:solidFill>
          <a:ln>
            <a:noFill/>
          </a:ln>
          <a:effectLst>
            <a:outerShdw blurRad="635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Music</a:t>
            </a:r>
            <a:endParaRPr/>
          </a:p>
        </p:txBody>
      </p:sp>
      <p:sp>
        <p:nvSpPr>
          <p:cNvPr id="107" name="Google Shape;107;p1"/>
          <p:cNvSpPr/>
          <p:nvPr/>
        </p:nvSpPr>
        <p:spPr>
          <a:xfrm>
            <a:off x="6880425" y="5679550"/>
            <a:ext cx="1686300" cy="646500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Stone Age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Countdown to Christmas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 descr="Image result for a bag for life"/>
          <p:cNvSpPr/>
          <p:nvPr/>
        </p:nvSpPr>
        <p:spPr>
          <a:xfrm>
            <a:off x="0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1" descr="New school logo (2)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6344" y="147392"/>
            <a:ext cx="690707" cy="690707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"/>
          <p:cNvSpPr/>
          <p:nvPr/>
        </p:nvSpPr>
        <p:spPr>
          <a:xfrm>
            <a:off x="193698" y="3979113"/>
            <a:ext cx="2014696" cy="355391"/>
          </a:xfrm>
          <a:custGeom>
            <a:avLst/>
            <a:gdLst/>
            <a:ahLst/>
            <a:cxnLst/>
            <a:rect l="l" t="t" r="r" b="b"/>
            <a:pathLst>
              <a:path w="2055812" h="252947" extrusionOk="0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CC0000"/>
          </a:solidFill>
          <a:ln>
            <a:noFill/>
          </a:ln>
          <a:effectLst>
            <a:outerShdw blurRad="635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FFFFFF"/>
                </a:solidFill>
              </a:rPr>
              <a:t>Geography</a:t>
            </a:r>
            <a:endParaRPr/>
          </a:p>
        </p:txBody>
      </p:sp>
      <p:sp>
        <p:nvSpPr>
          <p:cNvPr id="111" name="Google Shape;111;p1"/>
          <p:cNvSpPr/>
          <p:nvPr/>
        </p:nvSpPr>
        <p:spPr>
          <a:xfrm>
            <a:off x="193700" y="4282675"/>
            <a:ext cx="2014800" cy="484500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Locational knowledge of the UK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189425" y="1274675"/>
            <a:ext cx="2057400" cy="1541100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Texts: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Rhythm of the Rain - Grahame Baker-Smith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Leaf - Sandra Dieckmann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Writing: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Setting narrative, outsider narrative, information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4108788" y="5370400"/>
            <a:ext cx="966900" cy="961200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Structures</a:t>
            </a:r>
            <a:endParaRPr sz="1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Shell structures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4124539" y="5275650"/>
            <a:ext cx="935394" cy="216270"/>
          </a:xfrm>
          <a:custGeom>
            <a:avLst/>
            <a:gdLst/>
            <a:ahLst/>
            <a:cxnLst/>
            <a:rect l="l" t="t" r="r" b="b"/>
            <a:pathLst>
              <a:path w="2055812" h="252947" extrusionOk="0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A237FF"/>
          </a:solidFill>
          <a:ln>
            <a:noFill/>
          </a:ln>
          <a:effectLst>
            <a:outerShdw blurRad="635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D&amp;T</a:t>
            </a:r>
            <a:endParaRPr/>
          </a:p>
        </p:txBody>
      </p:sp>
      <p:sp>
        <p:nvSpPr>
          <p:cNvPr id="115" name="Google Shape;115;p1"/>
          <p:cNvSpPr/>
          <p:nvPr/>
        </p:nvSpPr>
        <p:spPr>
          <a:xfrm>
            <a:off x="5370029" y="5275650"/>
            <a:ext cx="1264324" cy="216270"/>
          </a:xfrm>
          <a:custGeom>
            <a:avLst/>
            <a:gdLst/>
            <a:ahLst/>
            <a:cxnLst/>
            <a:rect l="l" t="t" r="r" b="b"/>
            <a:pathLst>
              <a:path w="2055812" h="252947" extrusionOk="0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BF9000"/>
          </a:solidFill>
          <a:ln>
            <a:noFill/>
          </a:ln>
          <a:effectLst>
            <a:outerShdw blurRad="635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</a:rPr>
              <a:t>MFL</a:t>
            </a:r>
            <a:endParaRPr/>
          </a:p>
        </p:txBody>
      </p:sp>
      <p:sp>
        <p:nvSpPr>
          <p:cNvPr id="116" name="Google Shape;116;p1"/>
          <p:cNvSpPr/>
          <p:nvPr/>
        </p:nvSpPr>
        <p:spPr>
          <a:xfrm>
            <a:off x="5309375" y="5522200"/>
            <a:ext cx="1401900" cy="832500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Greetings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Class commands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Colours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Christmas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/>
          <p:nvPr/>
        </p:nvSpPr>
        <p:spPr>
          <a:xfrm>
            <a:off x="6849190" y="2888107"/>
            <a:ext cx="2047374" cy="355391"/>
          </a:xfrm>
          <a:custGeom>
            <a:avLst/>
            <a:gdLst/>
            <a:ahLst/>
            <a:cxnLst/>
            <a:rect l="l" t="t" r="r" b="b"/>
            <a:pathLst>
              <a:path w="2055812" h="252947" extrusionOk="0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741B47"/>
          </a:solidFill>
          <a:ln>
            <a:noFill/>
          </a:ln>
          <a:effectLst>
            <a:outerShdw blurRad="63500" dist="23000" dir="5400000" rotWithShape="0">
              <a:srgbClr val="000000">
                <a:alpha val="34900"/>
              </a:srgbClr>
            </a:outerShdw>
          </a:effectLst>
        </p:spPr>
        <p:txBody>
          <a:bodyPr spcFirstLastPara="1" wrap="square" lIns="91425" tIns="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n-GB" sz="1200">
                <a:solidFill>
                  <a:srgbClr val="FFFFFF"/>
                </a:solidFill>
              </a:rPr>
              <a:t>SHE</a:t>
            </a:r>
            <a:endParaRPr/>
          </a:p>
        </p:txBody>
      </p:sp>
      <p:sp>
        <p:nvSpPr>
          <p:cNvPr id="118" name="Google Shape;118;p1"/>
          <p:cNvSpPr/>
          <p:nvPr/>
        </p:nvSpPr>
        <p:spPr>
          <a:xfrm>
            <a:off x="6849189" y="3189545"/>
            <a:ext cx="2055811" cy="838730"/>
          </a:xfrm>
          <a:prstGeom prst="rect">
            <a:avLst/>
          </a:prstGeom>
          <a:solidFill>
            <a:srgbClr val="E5DFE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Valuing difference and keeping safe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Families and friendships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Safe relationships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Respecting ourselves and others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 Happy Mind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27184" y="2649037"/>
            <a:ext cx="1917050" cy="12757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03709" y="2622122"/>
            <a:ext cx="1918500" cy="1276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70625" y="4119600"/>
            <a:ext cx="1602000" cy="96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416404" y="4141470"/>
            <a:ext cx="1521066" cy="101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164</Words>
  <Application>Microsoft Office PowerPoint</Application>
  <PresentationFormat>On-screen Show (4:3)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Torrie</dc:creator>
  <cp:lastModifiedBy>Alison Latham</cp:lastModifiedBy>
  <cp:revision>2</cp:revision>
  <dcterms:created xsi:type="dcterms:W3CDTF">2014-01-12T15:09:39Z</dcterms:created>
  <dcterms:modified xsi:type="dcterms:W3CDTF">2025-09-02T08:23:32Z</dcterms:modified>
</cp:coreProperties>
</file>