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A13"/>
    <a:srgbClr val="BCFF31"/>
    <a:srgbClr val="A237FF"/>
    <a:srgbClr val="26F3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8" autoAdjust="0"/>
    <p:restoredTop sz="95179"/>
  </p:normalViewPr>
  <p:slideViewPr>
    <p:cSldViewPr>
      <p:cViewPr varScale="1">
        <p:scale>
          <a:sx n="82" d="100"/>
          <a:sy n="82" d="100"/>
        </p:scale>
        <p:origin x="195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DAAC8-F125-47DD-8571-31F2CABA10E9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1BBEE-5F98-4A1C-B147-4B4D1D0C0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1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61BBEE-5F98-4A1C-B147-4B4D1D0C09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27584" y="188640"/>
            <a:ext cx="7992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School Curriculum  Year Group: 5/6       Term :  Autumn Term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2467433" y="530349"/>
            <a:ext cx="4175125" cy="1324192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>
              <a:defRPr/>
            </a:pPr>
            <a:r>
              <a:rPr lang="en-GB" sz="2800" b="1" dirty="0">
                <a:solidFill>
                  <a:srgbClr val="FFFFFF"/>
                </a:solidFill>
                <a:ea typeface="+mn-ea"/>
              </a:rPr>
              <a:t>The Vicious Vikings: </a:t>
            </a:r>
            <a:r>
              <a:rPr lang="en-GB" b="1" dirty="0">
                <a:solidFill>
                  <a:srgbClr val="FFFFFF"/>
                </a:solidFill>
                <a:ea typeface="+mn-ea"/>
              </a:rPr>
              <a:t>The power struggle for Great Britain between the Anglo-Saxons and the Vikings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79512" y="1340770"/>
            <a:ext cx="2057400" cy="3632151"/>
            <a:chOff x="28575" y="835024"/>
            <a:chExt cx="2057400" cy="1884532551"/>
          </a:xfrm>
        </p:grpSpPr>
        <p:sp>
          <p:nvSpPr>
            <p:cNvPr id="8" name="Rectangle 7"/>
            <p:cNvSpPr/>
            <p:nvPr/>
          </p:nvSpPr>
          <p:spPr>
            <a:xfrm>
              <a:off x="28575" y="835024"/>
              <a:ext cx="2057400" cy="394970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TextBox 7"/>
            <p:cNvSpPr txBox="1">
              <a:spLocks noChangeArrowheads="1"/>
            </p:cNvSpPr>
            <p:nvPr/>
          </p:nvSpPr>
          <p:spPr bwMode="auto">
            <a:xfrm>
              <a:off x="28575" y="1036337"/>
              <a:ext cx="1997075" cy="18843312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GB" sz="1000" dirty="0">
                  <a:latin typeface="+mn-lt"/>
                </a:rPr>
                <a:t>Text types: 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sz="1000" dirty="0">
                  <a:latin typeface="+mn-lt"/>
                </a:rPr>
                <a:t>Myth Narrative 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000" dirty="0">
                  <a:latin typeface="+mn-lt"/>
                </a:rPr>
                <a:t>Information text</a:t>
              </a:r>
              <a:endParaRPr lang="en-GB" sz="1000" dirty="0">
                <a:latin typeface="+mn-lt"/>
              </a:endParaRPr>
            </a:p>
            <a:p>
              <a:pPr algn="ctr"/>
              <a:r>
                <a:rPr lang="en-GB" sz="1000" dirty="0">
                  <a:latin typeface="+mn-lt"/>
                </a:rPr>
                <a:t>Reading: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sz="1000" dirty="0">
                  <a:latin typeface="+mn-lt"/>
                </a:rPr>
                <a:t>The Nowhere Emporium – Ross Mackenzie</a:t>
              </a:r>
            </a:p>
            <a:p>
              <a:pPr algn="ctr"/>
              <a:endParaRPr lang="en-GB" sz="1000" dirty="0">
                <a:latin typeface="+mn-lt"/>
              </a:endParaRPr>
            </a:p>
            <a:p>
              <a:pPr algn="ctr">
                <a:buFont typeface="Arial" pitchFamily="34" charset="0"/>
                <a:buChar char="•"/>
              </a:pPr>
              <a:r>
                <a:rPr lang="en-GB" sz="1000" dirty="0">
                  <a:latin typeface="+mn-lt"/>
                </a:rPr>
                <a:t>Using dictionaries to check meaning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sz="1000" dirty="0">
                  <a:latin typeface="+mn-lt"/>
                </a:rPr>
                <a:t>Using thesauruses to find synonyms  </a:t>
              </a:r>
            </a:p>
            <a:p>
              <a:pPr algn="ctr">
                <a:buFont typeface="Arial" pitchFamily="34" charset="0"/>
                <a:buChar char="•"/>
              </a:pPr>
              <a:endParaRPr lang="en-GB" sz="1000" dirty="0">
                <a:latin typeface="+mn-lt"/>
              </a:endParaRPr>
            </a:p>
            <a:p>
              <a:r>
                <a:rPr lang="en-GB" sz="1000" dirty="0"/>
                <a:t> </a:t>
              </a:r>
            </a:p>
            <a:p>
              <a:endParaRPr lang="en-GB" sz="1000" dirty="0"/>
            </a:p>
            <a:p>
              <a:r>
                <a:rPr lang="en-GB" sz="1000" dirty="0"/>
                <a:t> 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1449" y="4891338"/>
            <a:ext cx="2057400" cy="1778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/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This half term our learning in context is History, we will be looking at the power struggle for Great Britain between the Anglo-Saxons and the Vikings.</a:t>
            </a:r>
          </a:p>
          <a:p>
            <a:pPr lvl="0" algn="ctr"/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We will be looking at how Britain changed after the Romans left and how Britain has remained the same since the Vikings.</a:t>
            </a: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269596" y="4240761"/>
            <a:ext cx="2257245" cy="320874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R.E/Spiritual and Moral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90763" y="4531467"/>
            <a:ext cx="2235305" cy="1417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Christian Community and Belonging to the Church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We will be looking at how local, national and global church communities are different and how the teaching of the church influences the life of a believer to make an impact in today’s world.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4617161" y="4240761"/>
            <a:ext cx="2149559" cy="320874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P.E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7397" y="4531467"/>
            <a:ext cx="2057400" cy="9770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In PE we will be looking at: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Fitness – Long distance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Indoor Athletics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Football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Tag Rugby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endParaRPr lang="en-GB" sz="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Snip Diagonal Corner Rectangle 21"/>
          <p:cNvSpPr>
            <a:spLocks noChangeArrowheads="1"/>
          </p:cNvSpPr>
          <p:nvPr/>
        </p:nvSpPr>
        <p:spPr bwMode="auto">
          <a:xfrm>
            <a:off x="6814216" y="3917404"/>
            <a:ext cx="2055812" cy="28803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Computing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5271" y="4213803"/>
            <a:ext cx="2057400" cy="8630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Spreadsheets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Looking at how we can input data and use software such as excel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876256" y="908721"/>
            <a:ext cx="2016224" cy="1425435"/>
            <a:chOff x="6876256" y="1230879"/>
            <a:chExt cx="2138362" cy="2752550"/>
          </a:xfrm>
        </p:grpSpPr>
        <p:sp>
          <p:nvSpPr>
            <p:cNvPr id="19" name="Rectangle 18"/>
            <p:cNvSpPr/>
            <p:nvPr/>
          </p:nvSpPr>
          <p:spPr>
            <a:xfrm>
              <a:off x="6876256" y="1870847"/>
              <a:ext cx="2138362" cy="211258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Singapore Maths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Fractions</a:t>
              </a: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Decimals</a:t>
              </a: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Percentages</a:t>
              </a: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Word Problems 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  </a:t>
              </a: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876256" y="1230879"/>
              <a:ext cx="2114550" cy="672423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 dirty="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179512" y="980728"/>
            <a:ext cx="2055812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English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71449" y="3273211"/>
            <a:ext cx="2057400" cy="12582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Properties of Materials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Comparing and contrasting materials thinking about whether they are synthetic or natural.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Experimenting to see whether a material has flexibility, transparency and magnetism etc.</a:t>
            </a: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6832521" y="2358590"/>
            <a:ext cx="2055812" cy="31415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Art/D&amp;T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5668" y="2653743"/>
            <a:ext cx="2057400" cy="12552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" name="Snip Diagonal Corner Rectangle 18"/>
          <p:cNvSpPr>
            <a:spLocks noChangeArrowheads="1"/>
          </p:cNvSpPr>
          <p:nvPr/>
        </p:nvSpPr>
        <p:spPr bwMode="auto">
          <a:xfrm>
            <a:off x="6791164" y="5067592"/>
            <a:ext cx="2101316" cy="343674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CFF31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Music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875462" y="5411266"/>
            <a:ext cx="2057400" cy="9083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indent="-171450" algn="ctr" defTabSz="457200">
              <a:buFont typeface="Arial"/>
              <a:buChar char="•"/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Playing with instruments to create sound effects to represent different types of Viking music.</a:t>
            </a:r>
          </a:p>
        </p:txBody>
      </p:sp>
      <p:sp>
        <p:nvSpPr>
          <p:cNvPr id="1026" name="AutoShape 2" descr="Image result for a bag for lif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51E5B5-7EF0-4020-BEA7-2C0580151B9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0" y="49150"/>
            <a:ext cx="907877" cy="858426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31E201-7039-4751-B066-3B66084138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6723" y="5443267"/>
            <a:ext cx="2188798" cy="5060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1B6669-B89E-4D81-B7FE-930D914AC2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2639" y="5780348"/>
            <a:ext cx="2042158" cy="88901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6E00A0C-A39C-4BEE-9919-4C298CA40DF6}"/>
              </a:ext>
            </a:extLst>
          </p:cNvPr>
          <p:cNvSpPr txBox="1"/>
          <p:nvPr/>
        </p:nvSpPr>
        <p:spPr>
          <a:xfrm>
            <a:off x="4739686" y="5856584"/>
            <a:ext cx="1902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Basic oral skills including greetings, numbers to 50, days of the week, months and everyday classroom essentials</a:t>
            </a:r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173037" y="3121022"/>
            <a:ext cx="2055812" cy="28829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Science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157955" y="4747323"/>
            <a:ext cx="2084387" cy="288032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History/Geography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2EA0371-FBE4-4BFC-9ADA-FE4E674387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4593" y="1837851"/>
            <a:ext cx="4489270" cy="239077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56ED0D9-8823-4BBB-A3FB-441DB7E016CC}"/>
              </a:ext>
            </a:extLst>
          </p:cNvPr>
          <p:cNvSpPr txBox="1"/>
          <p:nvPr/>
        </p:nvSpPr>
        <p:spPr>
          <a:xfrm>
            <a:off x="7020272" y="2815018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Typography &amp; Maps</a:t>
            </a:r>
          </a:p>
          <a:p>
            <a:r>
              <a:rPr lang="en-US" sz="1000" dirty="0"/>
              <a:t>Exploring how we can create typography through drawing and design, and use our skills to create personal and highly visual maps</a:t>
            </a:r>
          </a:p>
          <a:p>
            <a:br>
              <a:rPr lang="en-US" sz="1000" dirty="0"/>
            </a:b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E65B3936C7AA458C2C84487388C7F3" ma:contentTypeVersion="13" ma:contentTypeDescription="Create a new document." ma:contentTypeScope="" ma:versionID="4bdad69d6d9128df4f0e2e43f44b885f">
  <xsd:schema xmlns:xsd="http://www.w3.org/2001/XMLSchema" xmlns:xs="http://www.w3.org/2001/XMLSchema" xmlns:p="http://schemas.microsoft.com/office/2006/metadata/properties" xmlns:ns3="b4801086-57e1-4602-bf7c-e65889d3bbb6" targetNamespace="http://schemas.microsoft.com/office/2006/metadata/properties" ma:root="true" ma:fieldsID="6a34aa0846215e9489aca74a07484ed7" ns3:_="">
    <xsd:import namespace="b4801086-57e1-4602-bf7c-e65889d3bb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_activity" minOccurs="0"/>
                <xsd:element ref="ns3:MediaServiceDateTaken" minOccurs="0"/>
                <xsd:element ref="ns3:MediaLengthInSecond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01086-57e1-4602-bf7c-e65889d3b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4801086-57e1-4602-bf7c-e65889d3bbb6" xsi:nil="true"/>
  </documentManagement>
</p:properties>
</file>

<file path=customXml/itemProps1.xml><?xml version="1.0" encoding="utf-8"?>
<ds:datastoreItem xmlns:ds="http://schemas.openxmlformats.org/officeDocument/2006/customXml" ds:itemID="{F232A0BD-78B5-4C1C-A785-CA28CB7C08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01086-57e1-4602-bf7c-e65889d3bb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FBAC35-51F6-404A-A875-41B620E01A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954C76-5968-4483-8142-0A773FB982D9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b4801086-57e1-4602-bf7c-e65889d3bbb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305</Words>
  <Application>Microsoft Office PowerPoint</Application>
  <PresentationFormat>On-screen Show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Daisy Slater</cp:lastModifiedBy>
  <cp:revision>48</cp:revision>
  <cp:lastPrinted>2025-07-02T09:44:27Z</cp:lastPrinted>
  <dcterms:created xsi:type="dcterms:W3CDTF">2014-01-12T15:09:39Z</dcterms:created>
  <dcterms:modified xsi:type="dcterms:W3CDTF">2025-07-02T09:45:21Z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0x0101002DE65B3936C7AA458C2C84487388C7F3</vt:lpwstr>
  </property>
</Properties>
</file>