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JYXsbo6dSnQnJvISYF+8DPru2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27584" y="188640"/>
            <a:ext cx="7992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Bridgemere CE Primary Curriculum	   Summer term	     Class 3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460450" y="678700"/>
            <a:ext cx="4174763" cy="1241933"/>
          </a:xfrm>
          <a:custGeom>
            <a:rect b="b" l="l" r="r" t="t"/>
            <a:pathLst>
              <a:path extrusionOk="0" h="355600" w="2284412">
                <a:moveTo>
                  <a:pt x="0" y="0"/>
                </a:moveTo>
                <a:lnTo>
                  <a:pt x="2225144" y="0"/>
                </a:lnTo>
                <a:lnTo>
                  <a:pt x="2225144" y="-1"/>
                </a:lnTo>
                <a:cubicBezTo>
                  <a:pt x="2257876" y="-1"/>
                  <a:pt x="2284412" y="26535"/>
                  <a:pt x="2284412" y="59268"/>
                </a:cubicBezTo>
                <a:lnTo>
                  <a:pt x="2284412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00132B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FFFFFF"/>
                </a:solidFill>
              </a:rPr>
              <a:t>Europe and </a:t>
            </a:r>
            <a:endParaRPr sz="28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FFFFFF"/>
                </a:solidFill>
              </a:rPr>
              <a:t>Ancient Greece</a:t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89475" y="5042988"/>
            <a:ext cx="2014696" cy="254212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89425" y="5273650"/>
            <a:ext cx="2014800" cy="10986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Achievements of the Ancient Greeks.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79500" y="1235176"/>
            <a:ext cx="2092582" cy="39498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298750" y="4784800"/>
            <a:ext cx="2415579" cy="287095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E719C5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R.E/Spiritual and Moral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272075" y="5077725"/>
            <a:ext cx="2417700" cy="12420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Church: Are all churches the same?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all places of worship the same? Do people worship God in the same way?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Jesus: How did/does Jesus change lives?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850825" y="3976100"/>
            <a:ext cx="1917000" cy="5493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Athletics</a:t>
            </a: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Tennis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Cricket, Rounders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310236" y="4167170"/>
            <a:ext cx="2391000" cy="5493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7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Effective Search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Hardware Investigation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290763" y="225425"/>
            <a:ext cx="45624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79512" y="980728"/>
            <a:ext cx="2055812" cy="360015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BA2A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6737475" y="654550"/>
            <a:ext cx="2092672" cy="1431132"/>
            <a:chOff x="6785231" y="1230883"/>
            <a:chExt cx="2219400" cy="2591692"/>
          </a:xfrm>
        </p:grpSpPr>
        <p:sp>
          <p:nvSpPr>
            <p:cNvPr id="96" name="Google Shape;96;p1"/>
            <p:cNvSpPr/>
            <p:nvPr/>
          </p:nvSpPr>
          <p:spPr>
            <a:xfrm>
              <a:off x="6785231" y="1832975"/>
              <a:ext cx="2219400" cy="1989600"/>
            </a:xfrm>
            <a:prstGeom prst="rect">
              <a:avLst/>
            </a:prstGeom>
            <a:solidFill>
              <a:srgbClr val="E5DFE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Graphs</a:t>
              </a: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Decimals</a:t>
              </a:r>
              <a:r>
                <a:rPr lang="en-GB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fractions, percentages, Angles, lines and shapes, perimeter.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latin typeface="Calibri"/>
                  <a:ea typeface="Calibri"/>
                  <a:cs typeface="Calibri"/>
                  <a:sym typeface="Calibri"/>
                </a:rPr>
                <a:t>Money, area, geometry, roman numerals.</a:t>
              </a:r>
              <a:endParaRPr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079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808298" y="1230883"/>
              <a:ext cx="2179161" cy="672207"/>
            </a:xfrm>
            <a:custGeom>
              <a:rect b="b" l="l" r="r" t="t"/>
              <a:pathLst>
                <a:path extrusionOk="0" h="252947" w="2055812">
                  <a:moveTo>
                    <a:pt x="0" y="0"/>
                  </a:moveTo>
                  <a:lnTo>
                    <a:pt x="2013653" y="0"/>
                  </a:lnTo>
                  <a:lnTo>
                    <a:pt x="2055812" y="42159"/>
                  </a:lnTo>
                  <a:lnTo>
                    <a:pt x="2055812" y="252947"/>
                  </a:lnTo>
                  <a:lnTo>
                    <a:pt x="42159" y="252947"/>
                  </a:lnTo>
                  <a:lnTo>
                    <a:pt x="0" y="210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0"/>
            </a:solidFill>
            <a:ln>
              <a:noFill/>
            </a:ln>
            <a:effectLst>
              <a:outerShdw blurRad="63500" rotWithShape="0" dir="5400000" dist="23000">
                <a:srgbClr val="000000">
                  <a:alpha val="34117"/>
                </a:srgbClr>
              </a:outerShdw>
            </a:effectLst>
          </p:spPr>
          <p:txBody>
            <a:bodyPr anchorCtr="0" anchor="ctr" bIns="45700" lIns="91425" spcFirstLastPara="1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Maths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descr="data:image/jpeg;base64,/9j/4AAQSkZJRgABAQAAAQABAAD/2wCEAAkGBwgHBhQIBwgWFRUXFh0aFxYXFx8gGBocIB0ZIRoVGxgkHigiIx0xHCAVJD0rJSkrLi4uIB81ODMtNzQuMCsBCgoKDg0OGxAQGzcmICQ3MjEyLzc2LzE0NTcwMjc0LDQ0MC4sLSw0LC0vMCwvLzQ0LC0sLCw3LCwsLC00NC8sNv/AABEIAJ8BPgMBEQACEQEDEQH/xAAcAAEAAgMBAQEAAAAAAAAAAAAABQgEBgcBAgP/xABCEAACAQIDAwkEBwYFBQAAAAAAAQIDBAUGERIhcwciMTU2QVFhshOBkaEUMlJicbHCFXKSosHwFkJ0gtEjJDNDU//EABsBAQACAwEBAAAAAAAAAAAAAAAEBQMGBwIB/8QANxEBAAEDAQQHBwMEAgMAAAAAAAECAwQRBSExcRIyMzRBUbEGE2GBkaHBItHwFEJSYiThFUNy/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+M/KN3znybPkTHv2/gEa9SX/UhzKn7y/ze9aP8dV3EnHu+8o18VNtnA/o8maY6s745eXy4NiM6qAAAAAAAAITO3ZK64UjDkdlUsdkd+tc4V7KN1UAAAAAAAAAAAAAAAAAAAABm4J1zQ4sPUj1b68I2X3e5yn0WSNgciAAAAAAAAMXFL+hheHVL66lpGEW35+CXm3oveea64opmqWfGsV5F2m1RxmdP5yV1xbEK+K4lUv7p86ctX5eEV5JaL3FDXXNdU1S6vjY9GPaptUcIj+fVPcneP8A7Cx9KtPSlV0hU8F9mfufybM2Ld93Xv4Srdu7P/q8aejH6qd8fmPn66O7F05mAAAAAAAAQmduyV1wpGHI7KpY7I79a5wr2UbqoAAAAAAAAAAAAAAAAAAAADNwTrmhxYepHq314Rsvu9zlPoskbA5EAAAAABi4pbfTMNq2uv14Sj8U1qea46VMwzY933V6mvymJ+kuP5d5R8VwvShiK9vTW7nPSovwn3/7tfxRVWsyujdVvhvuf7OY2R+q1+ir4cPp+30e57zzHMVrCysKMoU09qe1prJ9y0Ta2Vvfm9OjQZOV7yOjTwNjbDnCrm7dmJq4Rp4fXxn+cWkkRsYB0vBOVCFlgkba/s51KsI7KkmtmSX1XJvenppruevSWFvN6NGlUb2n5nsvN3Imu3XEUzv08Y89PDTy3x5MPB8z4vmzN9vbXNbYpe02vZQ3R0gnLnd8vqrp3eSPFF6u9diJ4JGVszG2dg3K6I1q006U8d+7d5cfB2AtWggAAAAAQmduyV1wpGHI7KpY7I79a5wr2UbqoAAAAAAAAAAAAAAAAAAAADNwTrmhxYepHq314Rsvu9zlPoskbA5EAAAAAAArpmm0djmO4ttnTSrLT8G24/Joob1PRuTDrOzrvvcS3X5xH18fuizGmgAABvnI9aOtmKdy47qdJ/GTSXy2ybg063Jnyax7U3eji00f5T9oj99HYy1aAAAAAABCZ27JXXCkYcjsqljsjv1rnCvZRuqgAAAAAAAAAAAAAAAAAAAAM3BOuaHFh6kerfXhGy+73OU+iyRsDkQAAAANZwnOFnf5jr4LNqMoTcab7p7K5y/eUlL8UR6Mimq5NC4ytj3bOJbyY3xMaz8NeHy00+bZiQp3EeVi0Vtm6VVf+ynCf5x/SU+bTpd183RvZq708GKf8ZmPz+WnEVsAAAAdZ5GLRQwy4vPtVFD+GOv6yzwKf0zLRfay7ret2/KJn6z/ANOitpLVsntTje1vAc32mOZgrYbZ7404Jxn9tp6Ta+7vhp72R7eRTcrmmPBcZuyLuJi0XrnGqd8eXl8+OrZSQpwAAAhM7dkrrhSMOR2VSx2R361zhXso3VQAAAAAAAAAAAAAAAAAAAAGbgnXNDiw9SPVvrwjZfd7nKfRZI2ByIA0flSucTwyxo4lhd5OnszcJqL3NSWqco9D0cWt/iQ8yqumIqplsns5ax79yuzeoidY1jX4cdJ4+P2aZY8puYLbRXDp1V96Gj+MWl8iJTm3I472wXvZnCr6utPKf31TkOVpO2l7TCNJ6c3SprHXz5qaXxM39fu6qtn2Snpxpd3eO7f6uZ/SK30j6T7R7e1tbSej2tddrXx13lfrOurcfd09DoabuGnwdr5P84QzBafRbySVxBb/AL6+2l4+K/tW+Nke8jSeLnW29jzh1+8t9nP2+H7IDlptHpbXkV9uDf8AC4/rMGfT1ZWnsld7W3yn8T+HLyuboAAAHeOTa0dpk6gpLfLam/8AdJ6fy7JdYlOlqHMtv3feZ9enhpH0jf8AfVqPKZnP27lgmE1eb0Vpp/W8aafh4+PR0a6xcvJ1/RT8177P7G6GmVfjf/bHl8efl5ceWlZXxqpl/GoYhCG0lqpR102otaNa/B/ikQ7Nz3dcVNi2jhRmY9VmZ014T5TDeL7lam9Vh+FJeDqT1/lSX5kyrP8A8Ya3Z9ko/wDbc+kfmf2a9fcouZLvdC6jTXhTgvzer+ZgqzLs+Oi1s+zuBb409LnP7aR9nW8oU7mnlug76vKdSUNuUptuWsudpv8ABNL3FpYifdxrxaLtSq3OXX7uIimJ0iI4bt334pgyoCEzt2SuuFIw5HZVLHZHfrXOFeyjdVAAAAAAAAAAAAAAAAAAAAAZuCdc0OLD1I9W+vCNl93ucp9FkjYHIgCEzph/7TyvcWyjq9hyj47Uecl72tPeYcijpW5hY7JyPcZluvw10nlO6fVXso3VQAB+1nd17G6jdWlVxnF6xkulM+01TTOsMd21Rdom3XGsTxhsOa86XeZbGna3NtGGw9puLfOlppro+hb3u3me9kzdiImFTs3YtvBuVXKKpnXdv8I/LWCOugAAA23/AB9icMtRwa2pxg4x2Papva2V3Jdz03a/DQk/1Vfu+hH1UP8A4DHnLnJrnXWdej4a/mPh6tSIy+AAGdgdg8TxijYpfXqRi9O5a85+5as926enVFKNmX4sWK7v+MTP7fdZCKUY7MVuRfuRzOu+XofEJnbsldcKRhyOyqWOyO/WucK9lG6qAAAAAAAAAAAAAAAAAAAAAzcE65ocWHqR6t9eEbL7vc5T6LJGwORAHzUnCnTc6skklvb6NPMS+0xMzpHFWvFKdCliVWlZz2qaqSUGnqnFSey9fw0NfriIqmI4Ov49VdVmiq5GlUxGvPTexjyzAAAAAAAAAAAAAbfyVq1/xbGpd1VFxhJ09XprN6R0XnsufwJWHp73eoPaSbn9DMURrrMa8uPrEO4Fw5wAQmduyV1wpGHI7KpY7I79a5wr2UbqoAAAAAAAAAAAAAAAAAAAADNwTrmhxYepHq314Rsvu9zlPoskbA5EAcy5UMBxyvrfW93OtQW90v8A5+aiklKPnpqu/Xeyuy7Vyf1ROseTcfZ3PxKNLVVMU1/5efznhPw4T4eTlpXN1AAAAAAAAAAAAAAfdCjVuKyo0KblKT0UYrVt+CQiJmdIeK66aKZqqnSI8XdMh4PjGFYbpjOISm2t1JtNU/La6dfJPZXn0lzjW66Kf1z8nNds5mLkXf8Aj0RGn93DX5cPtrybQSVMhM7dkrrhSMOR2VSx2R361zhXso3VQAAAAAAAAAAAAAAAAAAAAGbgnXNDiw9SPVvrwjZfd7nKfRZI2ByIAAc8zvyeU75yxDAoKNTplS6Iz84+Evk/Lvg5GJFX6qOPk2vZHtDVa0s5M60+FXjHPzj7x8XJatKpRqulWpuMk9HFrRp96a8SrmJjdLeaaqaoiqmdYl8h6AAAAAAAAAADOwfCb3Gr5WeH0XKT6fCK75Sfcj3RbqrnSlGysu1i25uXZ0j1+EfF2vJ+TbLLdH2n/krNc6o10fdgu5fN/JW9jHptR8XOtq7Zu51WnCiOEfmfj9o+7ZiQpwCEzt2SuuFIw5HZVLHZHfrXOFeyjdVAAAAAAAAAAAAAAAAAAAAAZuCdc0OLD1I9W+vCNl93ucp9FkjYHIgAAA1fOWTLPMlL2sNKddLm1Etz+7Nd68+lfJxr+NTdjXxXWyts3cGrozvo8vzH80n7uKYvhd5g987PEKLjJfBrulF96KiuiqidKnRMXKtZNuLlqdYn+aT8WGeUgAAAAAAAAn8p5Uvsy3OlBbNOL59VrcvJeMtO746GazYquzu4Kvae1bODR+rfVPCn+cI/kO24BgdhgFirXD6Wi/zSf1pPxk/7S7i4t2qbcaUuc5udezLnvLs8o8I5JMyIYAAhM7dkrrhSMOR2VSx2R361zhXso3VQAAAAAAAAAAAAAAAAAAAAGbgnXNDiw9SPVvrwjZfd7nKfRZI2ByIAAAAEVmLAbDH7B21/T6Ndma+tB+Kfw3dDMd21TcjSpNwc+9h3OnannHhKu01sycdddO9dBQusROsavA+gAAAAATWTcKoY1mOlYXc9ISbctHo2oxb2V+On5mWxbiu5FMq7auXXi4ld2iN8afedHf7O1oWVtG2tKKhCK0UUtyLymmKY0hy67dru1zXXOsz4v2PrGAAAEJnbsldcKRhyOyqWOyO/WucK9lG6qAAAAAAAAAAAAAAAAAAAAAzcE65ocWHqR6t9eEbL7vc5T6LJGwORAAAAAiM23FzbZcrysqM51HDZhGEW5ay5uqS8NdfcYr8zFudOKfsy3RXl0RcmIp11nXdG7f8Afg4vbZJzLcx1p4TNfvOMflJoqYxrs/2uhXNt4Fvjdj5az6RKXtuS7H6ujrVKMPHWbb+UWvmZYwbk8dEC57UYVPViqfl+8wmLbkkfTdYx7o0/6uX9DLGB51IFz2t/wtfWf+vyj86ZAtcAwT9oWl5OTjJKSnpvTem7RbnqY7+JFujpRKVsnb9zMyPc10RGuumnwStlyV2VfDqdSriM1UlFOWiTjq1rol06e8y04NM0xOu9Cu+1V2i7VTFuOjE7uOrEuuSW6iv+0xaEn3KUHH5pyPE4E+FTPb9rbc9e1Mcp1/EIe75NMx0FrSpU6n7lRfq2TFVhXY+Kfa9pcGvjM084/bVi2GAZkwHFqV9LCKr9nNSexHa1Se9c3XpWqPNNq7bqiro8Ga9n4OZYrtRdp/VExvnTlx0d3i1JaounM5jR6AAAAITO3ZK64UjDkdlUsdkd+tc4V7KN1UAAAAAAAAAAAAAAAAAAAABm4J1zQ4sPUj1b68I2X3e5yn0WSNgciAAAAAAAAAGm8rM1HKDXjUgvzf8AQiZvZNg9madc6PhEtnwmW3hVGfjTg/5USaOrCmyo0vVx8Z9WWemAAAAAAAAAhM7dkrrhSMOR2VSx2R361zhXso3VQAAAAAAAAAAAAAAAAAAAAGbgnXNDiw9SPVvrwjZfd7nKfRZI2ByIAAAAAAAAAaJyxz2csU4+NePoqELO7OObZvZWNcyqf9Z9YbXl2W1l+2l40KfoiSbXUp5Qo86NMq7H+1XqkDIigAAAAAAAEJnbsldcKRhyOyqWOyO/WucK9lG6qAAAAAAAAAAAAAAAAAAAAAzcE65ocWHqR6t9eEbL7vc5T6LJGwORAAAAAAAAADn/ACzS0wGjDxra/CEv+SDn9SObafZSP+TXP+v5hteVHrle1/09P0RJNns6eUKPaXfLv/1V6ylTKhAAAAAAAAEJnbsldcKRhyOyqWOyO/WucK9lG6qAAAAAAAAAAAAAAAAAAAAAzcE65ocWHqR6t9eEbL7vc5T6LJGwORAAAAAAAAADU+ULLd9mWzpULCpTjsTcnttru0WmkX5kXJs1XYiKV5sPaVnBuV13YmdY03afmYT2BWdTD8Fo2Vdpyp04wbXRqkk9Ny3Ge3TNNERPgrMy9TeyK7lPCqZn6yzj2jAAAAAAAAEJnbsldcKRhyOyqWOyO/WucK9lG6qAAAAAAAAAAAAAAAAAAAAAzcE65ocWHqR6t9eEbL7vc5T6LJGwORAAAAAAAAAAAAAAAAAAAAAITO3ZK64UjDkdlUsdkd+tc4V7KN1UAAAAAAAAAAP/2Q==" id="98" name="Google Shape;98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wgHBhQIBwgWFRUXFh0aFxYXFx8gGBocIB0ZIRoVGxgkHigiIx0xHCAVJD0rJSkrLi4uIB81ODMtNzQuMCsBCgoKDg0OGxAQGzcmICQ3MjEyLzc2LzE0NTcwMjc0LDQ0MC4sLSw0LC0vMCwvLzQ0LC0sLCw3LCwsLC00NC8sNv/AABEIAJ8BPgMBEQACEQEDEQH/xAAcAAEAAgMBAQEAAAAAAAAAAAAABQgEBgcBAgP/xABCEAACAQIDAwkEBwYFBQAAAAAAAQIDBAUGERIhcwciMTU2QVFhshOBkaEUMlJicbHCFXKSosHwFkJ0gtEjJDNDU//EABsBAQACAwEBAAAAAAAAAAAAAAAEBQMGBwIB/8QANxEBAAEDAQQHBwMEAgMAAAAAAAECAwQRBSExcRIyMzRBUbEGE2GBkaHBItHwFEJSYiThFUNy/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+M/KN3znybPkTHv2/gEa9SX/UhzKn7y/ze9aP8dV3EnHu+8o18VNtnA/o8maY6s745eXy4NiM6qAAAAAAAAITO3ZK64UjDkdlUsdkd+tc4V7KN1UAAAAAAAAAAAAAAAAAAAABm4J1zQ4sPUj1b68I2X3e5yn0WSNgciAAAAAAAAMXFL+hheHVL66lpGEW35+CXm3oveea64opmqWfGsV5F2m1RxmdP5yV1xbEK+K4lUv7p86ctX5eEV5JaL3FDXXNdU1S6vjY9GPaptUcIj+fVPcneP8A7Cx9KtPSlV0hU8F9mfufybM2Ld93Xv4Srdu7P/q8aejH6qd8fmPn66O7F05mAAAAAAAAQmduyV1wpGHI7KpY7I79a5wr2UbqoAAAAAAAAAAAAAAAAAAAADNwTrmhxYepHq314Rsvu9zlPoskbA5EAAAAABi4pbfTMNq2uv14Sj8U1qea46VMwzY933V6mvymJ+kuP5d5R8VwvShiK9vTW7nPSovwn3/7tfxRVWsyujdVvhvuf7OY2R+q1+ir4cPp+30e57zzHMVrCysKMoU09qe1prJ9y0Ta2Vvfm9OjQZOV7yOjTwNjbDnCrm7dmJq4Rp4fXxn+cWkkRsYB0vBOVCFlgkba/s51KsI7KkmtmSX1XJvenppruevSWFvN6NGlUb2n5nsvN3Imu3XEUzv08Y89PDTy3x5MPB8z4vmzN9vbXNbYpe02vZQ3R0gnLnd8vqrp3eSPFF6u9diJ4JGVszG2dg3K6I1q006U8d+7d5cfB2AtWggAAAAAQmduyV1wpGHI7KpY7I79a5wr2UbqoAAAAAAAAAAAAAAAAAAAADNwTrmhxYepHq314Rsvu9zlPoskbA5EAAAAAAArpmm0djmO4ttnTSrLT8G24/Joob1PRuTDrOzrvvcS3X5xH18fuizGmgAABvnI9aOtmKdy47qdJ/GTSXy2ybg063Jnyax7U3eji00f5T9oj99HYy1aAAAAAABCZ27JXXCkYcjsqljsjv1rnCvZRuqgAAAAAAAAAAAAAAAAAAAAM3BOuaHFh6kerfXhGy+73OU+iyRsDkQAAAANZwnOFnf5jr4LNqMoTcab7p7K5y/eUlL8UR6Mimq5NC4ytj3bOJbyY3xMaz8NeHy00+bZiQp3EeVi0Vtm6VVf+ynCf5x/SU+bTpd183RvZq708GKf8ZmPz+WnEVsAAAAdZ5GLRQwy4vPtVFD+GOv6yzwKf0zLRfay7ret2/KJn6z/ANOitpLVsntTje1vAc32mOZgrYbZ7404Jxn9tp6Ta+7vhp72R7eRTcrmmPBcZuyLuJi0XrnGqd8eXl8+OrZSQpwAAAhM7dkrrhSMOR2VSx2R361zhXso3VQAAAAAAAAAAAAAAAAAAAAGbgnXNDiw9SPVvrwjZfd7nKfRZI2ByIA0flSucTwyxo4lhd5OnszcJqL3NSWqco9D0cWt/iQ8yqumIqplsns5ax79yuzeoidY1jX4cdJ4+P2aZY8puYLbRXDp1V96Gj+MWl8iJTm3I472wXvZnCr6utPKf31TkOVpO2l7TCNJ6c3SprHXz5qaXxM39fu6qtn2Snpxpd3eO7f6uZ/SK30j6T7R7e1tbSej2tddrXx13lfrOurcfd09DoabuGnwdr5P84QzBafRbySVxBb/AL6+2l4+K/tW+Nke8jSeLnW29jzh1+8t9nP2+H7IDlptHpbXkV9uDf8AC4/rMGfT1ZWnsld7W3yn8T+HLyuboAAAHeOTa0dpk6gpLfLam/8AdJ6fy7JdYlOlqHMtv3feZ9enhpH0jf8AfVqPKZnP27lgmE1eb0Vpp/W8aafh4+PR0a6xcvJ1/RT8177P7G6GmVfjf/bHl8efl5ceWlZXxqpl/GoYhCG0lqpR102otaNa/B/ikQ7Nz3dcVNi2jhRmY9VmZ014T5TDeL7lam9Vh+FJeDqT1/lSX5kyrP8A8Ya3Z9ko/wDbc+kfmf2a9fcouZLvdC6jTXhTgvzer+ZgqzLs+Oi1s+zuBb409LnP7aR9nW8oU7mnlug76vKdSUNuUptuWsudpv8ABNL3FpYifdxrxaLtSq3OXX7uIimJ0iI4bt334pgyoCEzt2SuuFIw5HZVLHZHfrXOFeyjdVAAAAAAAAAAAAAAAAAAAAAZuCdc0OLD1I9W+vCNl93ucp9FkjYHIgCEzph/7TyvcWyjq9hyj47Uecl72tPeYcijpW5hY7JyPcZluvw10nlO6fVXso3VQAB+1nd17G6jdWlVxnF6xkulM+01TTOsMd21Rdom3XGsTxhsOa86XeZbGna3NtGGw9puLfOlppro+hb3u3me9kzdiImFTs3YtvBuVXKKpnXdv8I/LWCOugAAA23/AB9icMtRwa2pxg4x2Papva2V3Jdz03a/DQk/1Vfu+hH1UP8A4DHnLnJrnXWdej4a/mPh6tSIy+AAGdgdg8TxijYpfXqRi9O5a85+5as926enVFKNmX4sWK7v+MTP7fdZCKUY7MVuRfuRzOu+XofEJnbsldcKRhyOyqWOyO/WucK9lG6qAAAAAAAAAAAAAAAAAAAAAzcE65ocWHqR6t9eEbL7vc5T6LJGwORAHzUnCnTc6skklvb6NPMS+0xMzpHFWvFKdCliVWlZz2qaqSUGnqnFSey9fw0NfriIqmI4Ov49VdVmiq5GlUxGvPTexjyzAAAAAAAAAAAAAbfyVq1/xbGpd1VFxhJ09XprN6R0XnsufwJWHp73eoPaSbn9DMURrrMa8uPrEO4Fw5wAQmduyV1wpGHI7KpY7I79a5wr2UbqoAAAAAAAAAAAAAAAAAAAADNwTrmhxYepHq314Rsvu9zlPoskbA5EAcy5UMBxyvrfW93OtQW90v8A5+aiklKPnpqu/Xeyuy7Vyf1ROseTcfZ3PxKNLVVMU1/5efznhPw4T4eTlpXN1AAAAAAAAAAAAAAfdCjVuKyo0KblKT0UYrVt+CQiJmdIeK66aKZqqnSI8XdMh4PjGFYbpjOISm2t1JtNU/La6dfJPZXn0lzjW66Kf1z8nNds5mLkXf8Aj0RGn93DX5cPtrybQSVMhM7dkrrhSMOR2VSx2R361zhXso3VQAAAAAAAAAAAAAAAAAAAAGbgnXNDiw9SPVvrwjZfd7nKfRZI2ByIAAc8zvyeU75yxDAoKNTplS6Iz84+Evk/Lvg5GJFX6qOPk2vZHtDVa0s5M60+FXjHPzj7x8XJatKpRqulWpuMk9HFrRp96a8SrmJjdLeaaqaoiqmdYl8h6AAAAAAAAAADOwfCb3Gr5WeH0XKT6fCK75Sfcj3RbqrnSlGysu1i25uXZ0j1+EfF2vJ+TbLLdH2n/krNc6o10fdgu5fN/JW9jHptR8XOtq7Zu51WnCiOEfmfj9o+7ZiQpwCEzt2SuuFIw5HZVLHZHfrXOFeyjdVAAAAAAAAAAAAAAAAAAAAAZuCdc0OLD1I9W+vCNl93ucp9FkjYHIgAAA1fOWTLPMlL2sNKddLm1Etz+7Nd68+lfJxr+NTdjXxXWyts3cGrozvo8vzH80n7uKYvhd5g987PEKLjJfBrulF96KiuiqidKnRMXKtZNuLlqdYn+aT8WGeUgAAAAAAAAn8p5Uvsy3OlBbNOL59VrcvJeMtO746GazYquzu4Kvae1bODR+rfVPCn+cI/kO24BgdhgFirXD6Wi/zSf1pPxk/7S7i4t2qbcaUuc5udezLnvLs8o8I5JMyIYAAhM7dkrrhSMOR2VSx2R361zhXso3VQAAAAAAAAAAAAAAAAAAAAGbgnXNDiw9SPVvrwjZfd7nKfRZI2ByIAAAAEVmLAbDH7B21/T6Ndma+tB+Kfw3dDMd21TcjSpNwc+9h3OnannHhKu01sycdddO9dBQusROsavA+gAAAAATWTcKoY1mOlYXc9ISbctHo2oxb2V+On5mWxbiu5FMq7auXXi4ld2iN8afedHf7O1oWVtG2tKKhCK0UUtyLymmKY0hy67dru1zXXOsz4v2PrGAAAEJnbsldcKRhyOyqWOyO/WucK9lG6qAAAAAAAAAAAAAAAAAAAAAzcE65ocWHqR6t9eEbL7vc5T6LJGwORAAAAAiM23FzbZcrysqM51HDZhGEW5ay5uqS8NdfcYr8zFudOKfsy3RXl0RcmIp11nXdG7f8Afg4vbZJzLcx1p4TNfvOMflJoqYxrs/2uhXNt4Fvjdj5az6RKXtuS7H6ujrVKMPHWbb+UWvmZYwbk8dEC57UYVPViqfl+8wmLbkkfTdYx7o0/6uX9DLGB51IFz2t/wtfWf+vyj86ZAtcAwT9oWl5OTjJKSnpvTem7RbnqY7+JFujpRKVsnb9zMyPc10RGuumnwStlyV2VfDqdSriM1UlFOWiTjq1rol06e8y04NM0xOu9Cu+1V2i7VTFuOjE7uOrEuuSW6iv+0xaEn3KUHH5pyPE4E+FTPb9rbc9e1Mcp1/EIe75NMx0FrSpU6n7lRfq2TFVhXY+Kfa9pcGvjM084/bVi2GAZkwHFqV9LCKr9nNSexHa1Se9c3XpWqPNNq7bqiro8Ga9n4OZYrtRdp/VExvnTlx0d3i1JaounM5jR6AAAAITO3ZK64UjDkdlUsdkd+tc4V7KN1UAAAAAAAAAAAAAAAAAAAABm4J1zQ4sPUj1b68I2X3e5yn0WSNgciAAAAAAAAAGm8rM1HKDXjUgvzf8AQiZvZNg9madc6PhEtnwmW3hVGfjTg/5USaOrCmyo0vVx8Z9WWemAAAAAAAAAhM7dkrrhSMOR2VSx2R361zhXso3VQAAAAAAAAAAAAAAAAAAAAGbgnXNDiw9SPVvrwjZfd7nKfRZI2ByIAAAAAAAAAaJyxz2csU4+NePoqELO7OObZvZWNcyqf9Z9YbXl2W1l+2l40KfoiSbXUp5Qo86NMq7H+1XqkDIigAAAAAAAEJnbsldcKRhyOyqWOyO/WucK9lG6qAAAAAAAAAAAAAAAAAAAAAzcE65ocWHqR6t9eEbL7vc5T6LJGwORAAAAAAAAADn/ACzS0wGjDxra/CEv+SDn9SObafZSP+TXP+v5hteVHrle1/09P0RJNns6eUKPaXfLv/1V6ylTKhAAAAAAAAEJnbsldcKRhyOyqWOyO/WucK9lG6qAAAAAAAAAAAAAAAAAAAAAzcE65ocWHqR6t9eEbL7vc5T6LJGwORAAAAAAAAADU+ULLd9mWzpULCpTjsTcnttru0WmkX5kXJs1XYiKV5sPaVnBuV13YmdY03afmYT2BWdTD8Fo2Vdpyp04wbXRqkk9Ny3Ge3TNNERPgrMy9TeyK7lPCqZn6yzj2jAAAAAAAAEJnbsldcKRhyOyqWOyO/WucK9lG6qAAAAAAAAAAAAAAAAAAAAAzcE65ocWHqR6t9eEbL7vc5T6LJGwORAAAAAAAAAAAAAAAAAAAAAITO3ZK64UjDkdlUsdkd+tc4V7KN1UAAAAAAAAAAP/2Q==" id="99" name="Google Shape;99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73138" y="2784068"/>
            <a:ext cx="2055812" cy="287727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72350" y="3070400"/>
            <a:ext cx="20574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including humans - digestion and food chains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6814800" y="2488450"/>
            <a:ext cx="2091900" cy="10224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Animated Drawings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how to create simple moving drawings by making paper “puppets” and animate them using tablets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6880700" y="5346425"/>
            <a:ext cx="2014696" cy="216270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BCFF31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853250" y="5558100"/>
            <a:ext cx="20148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Wider Opportunities - Play with the Halle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Meet and Greet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 hello, wave goodbye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a bag for life" id="105" name="Google Shape;105;p1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ew school logo (2)"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344" y="147392"/>
            <a:ext cx="690707" cy="690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193698" y="3979113"/>
            <a:ext cx="2014696" cy="355391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Geography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93700" y="4282675"/>
            <a:ext cx="2016300" cy="646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 of Europe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 of Greece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89425" y="1274675"/>
            <a:ext cx="2092500" cy="13689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Texts: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Iron Man - Ted Hughes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Journey - Francesca Senna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 Narrative,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Refugee Narrative, Diary recount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4803075" y="4716475"/>
            <a:ext cx="1917000" cy="5493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 systems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circuits &amp; switches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4803086" y="4583050"/>
            <a:ext cx="1917045" cy="216270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A237FF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D&amp;T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836653" y="5346425"/>
            <a:ext cx="1917045" cy="216270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MFL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836650" y="5522200"/>
            <a:ext cx="1917000" cy="8325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in the world?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Holidays and Hobbies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6832746" y="3596563"/>
            <a:ext cx="2055812" cy="355391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6880650" y="3917275"/>
            <a:ext cx="2014800" cy="13773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Growing Up -Healthy Relationships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health and Mental wellbeing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Growing and changing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Keeping safe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Happy Mind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2310224" y="3979125"/>
            <a:ext cx="2389881" cy="355391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26F3FF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4831850" y="3680550"/>
            <a:ext cx="1917045" cy="355391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P.E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6812500" y="2197475"/>
            <a:ext cx="2091789" cy="355391"/>
          </a:xfrm>
          <a:custGeom>
            <a:rect b="b" l="l" r="r" t="t"/>
            <a:pathLst>
              <a:path extrusionOk="0" h="252947" w="2055812">
                <a:moveTo>
                  <a:pt x="0" y="0"/>
                </a:moveTo>
                <a:lnTo>
                  <a:pt x="2013653" y="0"/>
                </a:lnTo>
                <a:lnTo>
                  <a:pt x="2055812" y="42159"/>
                </a:lnTo>
                <a:lnTo>
                  <a:pt x="2055812" y="252947"/>
                </a:lnTo>
                <a:lnTo>
                  <a:pt x="42159" y="252947"/>
                </a:lnTo>
                <a:lnTo>
                  <a:pt x="0" y="210788"/>
                </a:lnTo>
                <a:lnTo>
                  <a:pt x="0" y="0"/>
                </a:lnTo>
                <a:close/>
              </a:path>
            </a:pathLst>
          </a:custGeom>
          <a:solidFill>
            <a:srgbClr val="A237FF"/>
          </a:solidFill>
          <a:ln>
            <a:noFill/>
          </a:ln>
          <a:effectLst>
            <a:outerShdw blurRad="635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050" y="2083188"/>
            <a:ext cx="2014700" cy="173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5">
            <a:alphaModFix/>
          </a:blip>
          <a:srcRect b="29353" l="19841" r="12210" t="0"/>
          <a:stretch/>
        </p:blipFill>
        <p:spPr>
          <a:xfrm>
            <a:off x="4330963" y="2179587"/>
            <a:ext cx="2389114" cy="12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2014-01-12T15:09:39Z</dcterms:created>
  <dc:creator>Steve Torrie</dc:creator>
</cp:coreProperties>
</file>