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DXo7jihLP2bI7UCnSysF+65Nw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27584" y="188640"/>
            <a:ext cx="7992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Bridgemere CE Primary Curriculum	   Autumn term 1	     Class 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460450" y="720625"/>
            <a:ext cx="4277561" cy="1509522"/>
          </a:xfrm>
          <a:custGeom>
            <a:rect b="b" l="l" r="r" t="t"/>
            <a:pathLst>
              <a:path extrusionOk="0" h="355600" w="2284412">
                <a:moveTo>
                  <a:pt x="0" y="0"/>
                </a:moveTo>
                <a:lnTo>
                  <a:pt x="2225144" y="0"/>
                </a:lnTo>
                <a:lnTo>
                  <a:pt x="2225144" y="-1"/>
                </a:lnTo>
                <a:cubicBezTo>
                  <a:pt x="2257876" y="-1"/>
                  <a:pt x="2284412" y="26535"/>
                  <a:pt x="2284412" y="59268"/>
                </a:cubicBezTo>
                <a:lnTo>
                  <a:pt x="2284412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00132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North west UK similar or different to the Naples Bay Region in Italy?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27775" y="4997363"/>
            <a:ext cx="1773138" cy="254212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9425" y="5275650"/>
            <a:ext cx="1775100" cy="109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</a:rPr>
              <a:t>Looking at the history of Earthquakes and Volcanoes and their effect on the lives of those who live </a:t>
            </a:r>
            <a:r>
              <a:rPr lang="en-GB" sz="900">
                <a:solidFill>
                  <a:schemeClr val="dk1"/>
                </a:solidFill>
              </a:rPr>
              <a:t>there. 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79500" y="1235176"/>
            <a:ext cx="2092582" cy="39498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088600" y="4394575"/>
            <a:ext cx="2055812" cy="287095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E719C5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R.E/Spiritual and Moral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48000" y="4681475"/>
            <a:ext cx="2092500" cy="16668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 and the Psalms - What values do you consider to be important?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Christmas - What is Jesus described as the light of the world?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light an important symbol is world faiths?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554105" y="3120600"/>
            <a:ext cx="1104999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P.E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548738" y="3428000"/>
            <a:ext cx="1107300" cy="9123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Football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 Rugby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KS2 Fitness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Hockey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665802" y="4433900"/>
            <a:ext cx="1043325" cy="287727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26F3FF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6665763" y="4632225"/>
            <a:ext cx="1043400" cy="7554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Safety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6880304" y="984564"/>
            <a:ext cx="2016260" cy="1012255"/>
            <a:chOff x="6866116" y="1230879"/>
            <a:chExt cx="2138400" cy="2249093"/>
          </a:xfrm>
        </p:grpSpPr>
        <p:sp>
          <p:nvSpPr>
            <p:cNvPr id="96" name="Google Shape;96;p1"/>
            <p:cNvSpPr/>
            <p:nvPr/>
          </p:nvSpPr>
          <p:spPr>
            <a:xfrm>
              <a:off x="6866116" y="1832972"/>
              <a:ext cx="2138400" cy="1647000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Number and place value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Addition and subtraction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Multiplication and division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079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876256" y="1230879"/>
              <a:ext cx="2114550" cy="672423"/>
            </a:xfrm>
            <a:custGeom>
              <a:rect b="b" l="l" r="r" t="t"/>
              <a:pathLst>
                <a:path extrusionOk="0" h="252947" w="2055812">
                  <a:moveTo>
                    <a:pt x="0" y="0"/>
                  </a:moveTo>
                  <a:lnTo>
                    <a:pt x="2013653" y="0"/>
                  </a:lnTo>
                  <a:lnTo>
                    <a:pt x="2055812" y="42159"/>
                  </a:lnTo>
                  <a:lnTo>
                    <a:pt x="2055812" y="252947"/>
                  </a:lnTo>
                  <a:lnTo>
                    <a:pt x="42159" y="252947"/>
                  </a:lnTo>
                  <a:lnTo>
                    <a:pt x="0" y="210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117"/>
                </a:srgbClr>
              </a:outerShdw>
            </a:effectLst>
          </p:spPr>
          <p:txBody>
            <a:bodyPr anchorCtr="0" anchor="ctr" bIns="4570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Maths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/>
          <p:nvPr/>
        </p:nvSpPr>
        <p:spPr>
          <a:xfrm>
            <a:off x="179512" y="980728"/>
            <a:ext cx="2055812" cy="360015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BA2A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 id="99" name="Google Shape;9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 id="100" name="Google Shape;100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73138" y="2923293"/>
            <a:ext cx="2055812" cy="287727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2350" y="3212300"/>
            <a:ext cx="20574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849190" y="2116533"/>
            <a:ext cx="2055812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849200" y="2367250"/>
            <a:ext cx="2057400" cy="6906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Storytelling through drawing - accordion books/comic strips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6880687" y="5491925"/>
            <a:ext cx="1685766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CFF31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6880425" y="5679550"/>
            <a:ext cx="16863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Peter and the wolf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Christmas singing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a bag for life" id="107" name="Google Shape;107;p1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w school logo (2)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44" y="147392"/>
            <a:ext cx="690707" cy="69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193700" y="3979125"/>
            <a:ext cx="1773138" cy="369303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93700" y="4282675"/>
            <a:ext cx="1775100" cy="6906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west England and the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land and land use in Naple, Italy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89425" y="1274675"/>
            <a:ext cx="2057400" cy="15411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Whale - Vita Murrow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Fox - Margaret Wild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narrative, Newspaper report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Fable narrative, persuasion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240200" y="5319225"/>
            <a:ext cx="966900" cy="10122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systems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Levers &amp; linkages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287564" y="5176025"/>
            <a:ext cx="935394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D&amp;T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5370029" y="5275650"/>
            <a:ext cx="1264324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MFL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309375" y="5522200"/>
            <a:ext cx="14019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Greetings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commands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7741730" y="3362900"/>
            <a:ext cx="1104999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  <a:effectLst>
            <a:outerShdw blurRad="635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7740575" y="3607450"/>
            <a:ext cx="1107300" cy="17931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Up -Changes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and friendships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relationships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Respecting ourselves and others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Happy Mind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275" y="2701050"/>
            <a:ext cx="2683599" cy="15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902" y="2287961"/>
            <a:ext cx="1264325" cy="25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446" y="2334250"/>
            <a:ext cx="1557504" cy="19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2014-01-12T15:09:39Z</dcterms:created>
  <dc:creator>Steve Torrie</dc:creator>
</cp:coreProperties>
</file>