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2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7" d="100"/>
          <a:sy n="47" d="100"/>
        </p:scale>
        <p:origin x="74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0FF886B-68CF-4CC1-8CF5-6709A127BB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0F81D9E4-A2B7-431D-A49A-942D5AE6AE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1BCC207-94B3-4181-8B24-35FAADCA3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4353-3522-4BF7-A2C8-D8266D8A9201}" type="datetimeFigureOut">
              <a:rPr lang="en-GB" smtClean="0"/>
              <a:t>27/08/2019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2ECCDF5-B120-43D5-A0CF-3694D3AE9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7150D6E-5F7B-4AD8-8501-0C6D9CBE2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C1D28-8978-44E9-A61A-479E37D007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0727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CC559DB-B330-45DC-85FA-69101AD67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7C8838D8-693B-4641-8E5C-C6FE0B1588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5142141-491E-41D1-83E3-DF34F6CFC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4353-3522-4BF7-A2C8-D8266D8A9201}" type="datetimeFigureOut">
              <a:rPr lang="en-GB" smtClean="0"/>
              <a:t>27/08/2019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DA0E13C-C405-4E8C-B771-E5526E950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8D4ECFC-6C1E-4E37-A8CA-701A176DA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C1D28-8978-44E9-A61A-479E37D007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042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AEEBD139-730C-4128-9B25-A946C811D1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ACE14CBA-DF93-4EBD-BB74-8B210F3EAE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35D57B0-83F6-4CE1-A58F-49D2D189E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4353-3522-4BF7-A2C8-D8266D8A9201}" type="datetimeFigureOut">
              <a:rPr lang="en-GB" smtClean="0"/>
              <a:t>27/08/2019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B660FDE-8847-4ECE-854B-F74CE17B6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6C12A0B-CE30-4355-9A83-A0946123C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C1D28-8978-44E9-A61A-479E37D007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7779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D0F4CF1-DBF0-4F8A-993F-40EC5BFD8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769AB29-A56A-48E2-914E-3B9D71F0AD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E624F9A-F245-416C-9939-D89108FE55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4353-3522-4BF7-A2C8-D8266D8A9201}" type="datetimeFigureOut">
              <a:rPr lang="en-GB" smtClean="0"/>
              <a:t>27/08/2019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CCA1300-19D0-4A16-AB01-48DD44AAB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294C71E-322B-4B1D-A6EA-A99AFB85C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C1D28-8978-44E9-A61A-479E37D007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019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2790A76-7B84-49F3-86F1-C4A0D2DBE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9E4D2C33-45AB-47A4-84E3-88BAFD8152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D5855CE-35F8-4818-BA2E-AC25042A6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4353-3522-4BF7-A2C8-D8266D8A9201}" type="datetimeFigureOut">
              <a:rPr lang="en-GB" smtClean="0"/>
              <a:t>27/08/2019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523EC93-61D3-42A2-B0A2-B434CAFF1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0371EF1-3044-4E88-A8CA-D17E6588B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C1D28-8978-44E9-A61A-479E37D007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872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6F6522E-6F47-48C6-9378-93DF2A535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65AA9E8-30BB-4B71-88B6-BA97ABC21C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C8ECAA75-7EEF-45D0-AFC3-8CA829BFB5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B1EFD901-1735-488F-A1BA-E1C209204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4353-3522-4BF7-A2C8-D8266D8A9201}" type="datetimeFigureOut">
              <a:rPr lang="en-GB" smtClean="0"/>
              <a:t>27/08/2019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CF0C2746-640B-42F8-84FD-0557CD685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14B5A8F7-C5D5-4364-962F-B916DE47B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C1D28-8978-44E9-A61A-479E37D007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807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C86410E-5E0F-4DDC-B2BD-05F405EF9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A2904A9E-D1A4-4B2A-8AC5-AB9713C895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C7169A43-97EE-49B9-895E-E3208772A0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B6DDEF5C-E44B-4884-A405-687E4F93B3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0176F466-0CD7-4B61-9E89-FE81FDE99B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7DE7A7A3-A3BF-4298-9457-4055348CF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4353-3522-4BF7-A2C8-D8266D8A9201}" type="datetimeFigureOut">
              <a:rPr lang="en-GB" smtClean="0"/>
              <a:t>27/08/2019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F132D85C-9E13-4131-A7E3-5B2F7AD2A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B5A4BB2A-6AF8-41C0-ADE8-E66C58FFF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C1D28-8978-44E9-A61A-479E37D007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876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3F120E7-2325-42B6-B99D-652FE669D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89E90AE3-E23F-4BC7-98B3-C16E64414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4353-3522-4BF7-A2C8-D8266D8A9201}" type="datetimeFigureOut">
              <a:rPr lang="en-GB" smtClean="0"/>
              <a:t>27/08/2019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EC4B1CBA-3466-404D-88E6-A62E7C63E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BF7880BE-E828-441B-BC11-1B3EF9D83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C1D28-8978-44E9-A61A-479E37D007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5437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E971D16B-D3F5-4CBC-B3AF-88BB11824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4353-3522-4BF7-A2C8-D8266D8A9201}" type="datetimeFigureOut">
              <a:rPr lang="en-GB" smtClean="0"/>
              <a:t>27/08/2019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1B2A6FB5-3BFD-46A1-93A4-D05F7A623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190DBCC7-3151-4E8D-8925-A335409DA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C1D28-8978-44E9-A61A-479E37D007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384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4C4EBC0-D384-4C02-8FCC-CD18CD363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34FD3BC-5F8E-41AE-9F35-ED018F31F4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81B71BAB-C7F5-4435-92F8-53524A2750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34BCE952-8FA4-4215-8579-544A1B0629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4353-3522-4BF7-A2C8-D8266D8A9201}" type="datetimeFigureOut">
              <a:rPr lang="en-GB" smtClean="0"/>
              <a:t>27/08/2019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599C281C-0BC3-49CF-9484-A0C0DDC9E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175879A0-F40A-420D-9B7B-47796CCC4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C1D28-8978-44E9-A61A-479E37D007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4889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48BF7D6-A9AD-45F4-8802-4A3F6FAE0D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184913B9-05F0-4CBE-87D9-8A8BC14DE0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ADC511AC-2418-4E9E-9F8A-551B152F30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09B951DC-78C8-427F-B940-0B13014A1B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4353-3522-4BF7-A2C8-D8266D8A9201}" type="datetimeFigureOut">
              <a:rPr lang="en-GB" smtClean="0"/>
              <a:t>27/08/2019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40D3F48C-6224-4CFB-9B93-6A1ADB1EF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1F0B4AC2-5007-477D-84B3-36F7823F2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C1D28-8978-44E9-A61A-479E37D007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059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C5231D43-2C25-4F2C-929D-C2825BE91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40AE948F-BC50-4E3C-80FF-701F91A569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521C61F-6983-4E9F-8DE4-EC7BBBC955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F74353-3522-4BF7-A2C8-D8266D8A9201}" type="datetimeFigureOut">
              <a:rPr lang="en-GB" smtClean="0"/>
              <a:t>27/08/2019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AF2ACE8-5808-425B-9DB4-A8656AB390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47B8C1E-F0FF-4EB2-B1CD-B25253D085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C1D28-8978-44E9-A61A-479E37D007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213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C783413B-5898-448F-A1C5-BEF1246E30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1151" y="616345"/>
            <a:ext cx="2641652" cy="5956023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="" xmlns:a16="http://schemas.microsoft.com/office/drawing/2014/main" id="{93895814-1594-486B-BA27-C769C98982EA}"/>
              </a:ext>
            </a:extLst>
          </p:cNvPr>
          <p:cNvSpPr/>
          <p:nvPr/>
        </p:nvSpPr>
        <p:spPr>
          <a:xfrm>
            <a:off x="4222804" y="457200"/>
            <a:ext cx="7531068" cy="3058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318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C69330DA-ABD4-4C35-9D8E-AAAAE134E4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4933" y="578536"/>
            <a:ext cx="4404257" cy="5325008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="" xmlns:a16="http://schemas.microsoft.com/office/drawing/2014/main" id="{2726F1F6-2E94-4F9D-9745-F82FBD9EB0F3}"/>
              </a:ext>
            </a:extLst>
          </p:cNvPr>
          <p:cNvSpPr/>
          <p:nvPr/>
        </p:nvSpPr>
        <p:spPr>
          <a:xfrm>
            <a:off x="8437778" y="3648075"/>
            <a:ext cx="3230348" cy="30479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/>
              <a:t>Vagina</a:t>
            </a:r>
          </a:p>
          <a:p>
            <a:endParaRPr lang="en-US" sz="3200" dirty="0"/>
          </a:p>
          <a:p>
            <a:endParaRPr lang="en-US" sz="3200" dirty="0"/>
          </a:p>
          <a:p>
            <a:endParaRPr lang="en-US" sz="3200" dirty="0"/>
          </a:p>
          <a:p>
            <a:endParaRPr lang="en-US" sz="3200" dirty="0"/>
          </a:p>
          <a:p>
            <a:endParaRPr lang="en-GB" sz="3200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="" xmlns:a16="http://schemas.microsoft.com/office/drawing/2014/main" id="{0DE6F923-98FB-4B14-8971-7240F5CA7527}"/>
              </a:ext>
            </a:extLst>
          </p:cNvPr>
          <p:cNvSpPr/>
          <p:nvPr/>
        </p:nvSpPr>
        <p:spPr>
          <a:xfrm>
            <a:off x="500222" y="3241040"/>
            <a:ext cx="3211830" cy="31216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Ovaries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="" xmlns:a16="http://schemas.microsoft.com/office/drawing/2014/main" id="{39F998EA-538E-40EB-AA3F-0C6244264E21}"/>
              </a:ext>
            </a:extLst>
          </p:cNvPr>
          <p:cNvSpPr/>
          <p:nvPr/>
        </p:nvSpPr>
        <p:spPr>
          <a:xfrm>
            <a:off x="8437778" y="161926"/>
            <a:ext cx="3230348" cy="30479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/>
              <a:t>Uterus</a:t>
            </a:r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GB" sz="2800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="" xmlns:a16="http://schemas.microsoft.com/office/drawing/2014/main" id="{1F839F1B-A660-4886-8643-551FEA53B2AC}"/>
              </a:ext>
            </a:extLst>
          </p:cNvPr>
          <p:cNvCxnSpPr>
            <a:cxnSpLocks/>
          </p:cNvCxnSpPr>
          <p:nvPr/>
        </p:nvCxnSpPr>
        <p:spPr>
          <a:xfrm flipV="1">
            <a:off x="3776346" y="2966720"/>
            <a:ext cx="1598294" cy="68135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="" xmlns:a16="http://schemas.microsoft.com/office/drawing/2014/main" id="{D80B9C12-2108-482E-B828-217890A60143}"/>
              </a:ext>
            </a:extLst>
          </p:cNvPr>
          <p:cNvCxnSpPr/>
          <p:nvPr/>
        </p:nvCxnSpPr>
        <p:spPr>
          <a:xfrm flipH="1">
            <a:off x="6267450" y="1381125"/>
            <a:ext cx="2148206" cy="158559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="" xmlns:a16="http://schemas.microsoft.com/office/drawing/2014/main" id="{52A9DB88-FEB7-4BAF-9B36-E004F29CBFAB}"/>
              </a:ext>
            </a:extLst>
          </p:cNvPr>
          <p:cNvCxnSpPr/>
          <p:nvPr/>
        </p:nvCxnSpPr>
        <p:spPr>
          <a:xfrm flipH="1" flipV="1">
            <a:off x="6107061" y="3848100"/>
            <a:ext cx="2330716" cy="28575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04093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C69330DA-ABD4-4C35-9D8E-AAAAE134E4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4933" y="578536"/>
            <a:ext cx="4404257" cy="5325008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="" xmlns:a16="http://schemas.microsoft.com/office/drawing/2014/main" id="{2726F1F6-2E94-4F9D-9745-F82FBD9EB0F3}"/>
              </a:ext>
            </a:extLst>
          </p:cNvPr>
          <p:cNvSpPr/>
          <p:nvPr/>
        </p:nvSpPr>
        <p:spPr>
          <a:xfrm>
            <a:off x="8437778" y="3429001"/>
            <a:ext cx="3230348" cy="32670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/>
              <a:t>Vagina</a:t>
            </a:r>
          </a:p>
          <a:p>
            <a:r>
              <a:rPr lang="en-US" sz="2400" dirty="0"/>
              <a:t>The vagina is the passageway that connects the uterus to the outside of the body.</a:t>
            </a:r>
            <a:endParaRPr lang="en-US" sz="3200" dirty="0"/>
          </a:p>
          <a:p>
            <a:endParaRPr lang="en-GB" sz="3200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="" xmlns:a16="http://schemas.microsoft.com/office/drawing/2014/main" id="{0DE6F923-98FB-4B14-8971-7240F5CA7527}"/>
              </a:ext>
            </a:extLst>
          </p:cNvPr>
          <p:cNvSpPr/>
          <p:nvPr/>
        </p:nvSpPr>
        <p:spPr>
          <a:xfrm>
            <a:off x="500222" y="2038350"/>
            <a:ext cx="3211830" cy="43243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Ovaries</a:t>
            </a:r>
          </a:p>
          <a:p>
            <a:r>
              <a:rPr lang="en-US" sz="2400" dirty="0">
                <a:cs typeface="Arial" panose="020B0604020202020204" pitchFamily="34" charset="0"/>
              </a:rPr>
              <a:t>There are two ovaries – they are connected to the uterus by the </a:t>
            </a:r>
            <a:r>
              <a:rPr lang="en-US" sz="2400" dirty="0" smtClean="0">
                <a:cs typeface="Arial" panose="020B0604020202020204" pitchFamily="34" charset="0"/>
              </a:rPr>
              <a:t>fallopian </a:t>
            </a:r>
            <a:r>
              <a:rPr lang="en-US" sz="2400" dirty="0">
                <a:cs typeface="Arial" panose="020B0604020202020204" pitchFamily="34" charset="0"/>
              </a:rPr>
              <a:t>t</a:t>
            </a:r>
            <a:r>
              <a:rPr lang="en-US" sz="2400" dirty="0" smtClean="0">
                <a:cs typeface="Arial" panose="020B0604020202020204" pitchFamily="34" charset="0"/>
              </a:rPr>
              <a:t>ubes</a:t>
            </a:r>
            <a:r>
              <a:rPr lang="en-US" sz="2400" dirty="0">
                <a:cs typeface="Arial" panose="020B0604020202020204" pitchFamily="34" charset="0"/>
              </a:rPr>
              <a:t>. The ovaries contain the female sex cells which are called eggs or ova.</a:t>
            </a:r>
          </a:p>
          <a:p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="" xmlns:a16="http://schemas.microsoft.com/office/drawing/2014/main" id="{39F998EA-538E-40EB-AA3F-0C6244264E21}"/>
              </a:ext>
            </a:extLst>
          </p:cNvPr>
          <p:cNvSpPr/>
          <p:nvPr/>
        </p:nvSpPr>
        <p:spPr>
          <a:xfrm>
            <a:off x="8477250" y="161925"/>
            <a:ext cx="3190876" cy="31813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3200" dirty="0"/>
          </a:p>
          <a:p>
            <a:endParaRPr lang="en-US" sz="3200" dirty="0"/>
          </a:p>
          <a:p>
            <a:r>
              <a:rPr lang="en-US" sz="3200" dirty="0"/>
              <a:t>Uterus</a:t>
            </a:r>
          </a:p>
          <a:p>
            <a:r>
              <a:rPr lang="en-US" sz="2400" dirty="0"/>
              <a:t>The uterus is sometimes called the womb. If a female chooses to have a baby the uterus is where the baby develops</a:t>
            </a:r>
            <a:endParaRPr lang="en-US" sz="2800" dirty="0"/>
          </a:p>
          <a:p>
            <a:endParaRPr lang="en-US" sz="2800" dirty="0"/>
          </a:p>
          <a:p>
            <a:endParaRPr lang="en-GB" sz="2800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="" xmlns:a16="http://schemas.microsoft.com/office/drawing/2014/main" id="{1F839F1B-A660-4886-8643-551FEA53B2AC}"/>
              </a:ext>
            </a:extLst>
          </p:cNvPr>
          <p:cNvCxnSpPr>
            <a:cxnSpLocks/>
          </p:cNvCxnSpPr>
          <p:nvPr/>
        </p:nvCxnSpPr>
        <p:spPr>
          <a:xfrm flipV="1">
            <a:off x="3776346" y="2966720"/>
            <a:ext cx="1598294" cy="68135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="" xmlns:a16="http://schemas.microsoft.com/office/drawing/2014/main" id="{D80B9C12-2108-482E-B828-217890A60143}"/>
              </a:ext>
            </a:extLst>
          </p:cNvPr>
          <p:cNvCxnSpPr/>
          <p:nvPr/>
        </p:nvCxnSpPr>
        <p:spPr>
          <a:xfrm flipH="1">
            <a:off x="6267450" y="1381125"/>
            <a:ext cx="2148206" cy="158559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="" xmlns:a16="http://schemas.microsoft.com/office/drawing/2014/main" id="{52A9DB88-FEB7-4BAF-9B36-E004F29CBFAB}"/>
              </a:ext>
            </a:extLst>
          </p:cNvPr>
          <p:cNvCxnSpPr/>
          <p:nvPr/>
        </p:nvCxnSpPr>
        <p:spPr>
          <a:xfrm flipH="1" flipV="1">
            <a:off x="6107061" y="3848100"/>
            <a:ext cx="2330716" cy="28575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0799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EAD183EE-602D-495E-A0C9-7E22072D68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1920" y="348991"/>
            <a:ext cx="2194560" cy="6160018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="" xmlns:a16="http://schemas.microsoft.com/office/drawing/2014/main" id="{F1C12485-758C-4480-8D2A-9EB157FC271A}"/>
              </a:ext>
            </a:extLst>
          </p:cNvPr>
          <p:cNvSpPr/>
          <p:nvPr/>
        </p:nvSpPr>
        <p:spPr>
          <a:xfrm>
            <a:off x="4222804" y="457200"/>
            <a:ext cx="7531068" cy="3058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7894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1ABD9262-D4C9-477E-89CD-CE32B2337A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7280" y="656192"/>
            <a:ext cx="4895691" cy="5521087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="" xmlns:a16="http://schemas.microsoft.com/office/drawing/2014/main" id="{2160EA33-9B25-42FD-9A9A-CEEFB458F406}"/>
              </a:ext>
            </a:extLst>
          </p:cNvPr>
          <p:cNvSpPr/>
          <p:nvPr/>
        </p:nvSpPr>
        <p:spPr>
          <a:xfrm>
            <a:off x="425450" y="1828800"/>
            <a:ext cx="3211830" cy="437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cs typeface="Arial" panose="020B0604020202020204" pitchFamily="34" charset="0"/>
              </a:rPr>
              <a:t>Penis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="" xmlns:a16="http://schemas.microsoft.com/office/drawing/2014/main" id="{117187A5-68B9-4E8B-B7DB-63FEAB709F62}"/>
              </a:ext>
            </a:extLst>
          </p:cNvPr>
          <p:cNvSpPr/>
          <p:nvPr/>
        </p:nvSpPr>
        <p:spPr>
          <a:xfrm>
            <a:off x="8336178" y="1895475"/>
            <a:ext cx="3230348" cy="44672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/>
              <a:t>Testicles</a:t>
            </a:r>
          </a:p>
          <a:p>
            <a:endParaRPr lang="en-GB" sz="2800" dirty="0"/>
          </a:p>
          <a:p>
            <a:endParaRPr lang="en-GB" sz="2800" dirty="0"/>
          </a:p>
          <a:p>
            <a:endParaRPr lang="en-GB" sz="2800" dirty="0"/>
          </a:p>
          <a:p>
            <a:endParaRPr lang="en-GB" sz="2800" dirty="0"/>
          </a:p>
          <a:p>
            <a:endParaRPr lang="en-GB" sz="2800" dirty="0"/>
          </a:p>
          <a:p>
            <a:endParaRPr lang="en-GB" sz="2800" dirty="0"/>
          </a:p>
          <a:p>
            <a:endParaRPr lang="en-GB" sz="2800" dirty="0"/>
          </a:p>
          <a:p>
            <a:endParaRPr lang="en-GB" sz="2800" dirty="0"/>
          </a:p>
          <a:p>
            <a:endParaRPr lang="en-GB" sz="2800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="" xmlns:a16="http://schemas.microsoft.com/office/drawing/2014/main" id="{770A4949-636F-48E8-A65C-C639B523E107}"/>
              </a:ext>
            </a:extLst>
          </p:cNvPr>
          <p:cNvCxnSpPr/>
          <p:nvPr/>
        </p:nvCxnSpPr>
        <p:spPr>
          <a:xfrm>
            <a:off x="3637280" y="2514600"/>
            <a:ext cx="677545" cy="124777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="" xmlns:a16="http://schemas.microsoft.com/office/drawing/2014/main" id="{F99916DC-27D7-4EC3-9690-18D7BF6C8EE8}"/>
              </a:ext>
            </a:extLst>
          </p:cNvPr>
          <p:cNvCxnSpPr/>
          <p:nvPr/>
        </p:nvCxnSpPr>
        <p:spPr>
          <a:xfrm flipH="1">
            <a:off x="5838825" y="5029200"/>
            <a:ext cx="2497353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4189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1ABD9262-D4C9-477E-89CD-CE32B2337A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7280" y="656192"/>
            <a:ext cx="4895691" cy="5521087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="" xmlns:a16="http://schemas.microsoft.com/office/drawing/2014/main" id="{2160EA33-9B25-42FD-9A9A-CEEFB458F406}"/>
              </a:ext>
            </a:extLst>
          </p:cNvPr>
          <p:cNvSpPr/>
          <p:nvPr/>
        </p:nvSpPr>
        <p:spPr>
          <a:xfrm>
            <a:off x="425450" y="1828800"/>
            <a:ext cx="3211830" cy="437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Penis</a:t>
            </a:r>
          </a:p>
          <a:p>
            <a:r>
              <a:rPr lang="en-US" sz="2400" dirty="0">
                <a:cs typeface="Arial" panose="020B0604020202020204" pitchFamily="34" charset="0"/>
              </a:rPr>
              <a:t>The penis usually is soft and hangs down. Sometimes the penis becomes hard and stands out from the body. This is called an erection.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="" xmlns:a16="http://schemas.microsoft.com/office/drawing/2014/main" id="{117187A5-68B9-4E8B-B7DB-63FEAB709F62}"/>
              </a:ext>
            </a:extLst>
          </p:cNvPr>
          <p:cNvSpPr/>
          <p:nvPr/>
        </p:nvSpPr>
        <p:spPr>
          <a:xfrm>
            <a:off x="8336178" y="1895475"/>
            <a:ext cx="3230348" cy="44672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/>
              <a:t>Testicles</a:t>
            </a:r>
          </a:p>
          <a:p>
            <a:r>
              <a:rPr lang="en-US" sz="2400" dirty="0"/>
              <a:t>There are two testicles behind the penis – they are held in a sac of skin called the scrotum.  During puberty the testicles start to produce the male sex cells which are called sperm.</a:t>
            </a:r>
          </a:p>
          <a:p>
            <a:endParaRPr lang="en-GB" sz="2800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="" xmlns:a16="http://schemas.microsoft.com/office/drawing/2014/main" id="{770A4949-636F-48E8-A65C-C639B523E107}"/>
              </a:ext>
            </a:extLst>
          </p:cNvPr>
          <p:cNvCxnSpPr/>
          <p:nvPr/>
        </p:nvCxnSpPr>
        <p:spPr>
          <a:xfrm>
            <a:off x="3637280" y="2514600"/>
            <a:ext cx="677545" cy="124777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="" xmlns:a16="http://schemas.microsoft.com/office/drawing/2014/main" id="{F99916DC-27D7-4EC3-9690-18D7BF6C8EE8}"/>
              </a:ext>
            </a:extLst>
          </p:cNvPr>
          <p:cNvCxnSpPr/>
          <p:nvPr/>
        </p:nvCxnSpPr>
        <p:spPr>
          <a:xfrm flipH="1">
            <a:off x="5838825" y="5029200"/>
            <a:ext cx="2497353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1353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142</Words>
  <Application>Microsoft Office PowerPoint</Application>
  <PresentationFormat>Widescreen</PresentationFormat>
  <Paragraphs>42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Field</dc:creator>
  <cp:lastModifiedBy>paula</cp:lastModifiedBy>
  <cp:revision>13</cp:revision>
  <dcterms:created xsi:type="dcterms:W3CDTF">2019-04-16T12:45:03Z</dcterms:created>
  <dcterms:modified xsi:type="dcterms:W3CDTF">2019-08-27T15:21:25Z</dcterms:modified>
</cp:coreProperties>
</file>