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0" r:id="rId4"/>
    <p:sldId id="276" r:id="rId5"/>
    <p:sldId id="296" r:id="rId6"/>
    <p:sldId id="277" r:id="rId7"/>
    <p:sldId id="280" r:id="rId8"/>
    <p:sldId id="298" r:id="rId9"/>
    <p:sldId id="262" r:id="rId10"/>
    <p:sldId id="291" r:id="rId11"/>
    <p:sldId id="261" r:id="rId12"/>
    <p:sldId id="282" r:id="rId13"/>
    <p:sldId id="263" r:id="rId14"/>
    <p:sldId id="286" r:id="rId15"/>
    <p:sldId id="289" r:id="rId16"/>
    <p:sldId id="299" r:id="rId17"/>
    <p:sldId id="290" r:id="rId18"/>
    <p:sldId id="26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6384" autoAdjust="0"/>
  </p:normalViewPr>
  <p:slideViewPr>
    <p:cSldViewPr snapToGrid="0" snapToObjects="1">
      <p:cViewPr>
        <p:scale>
          <a:sx n="94" d="100"/>
          <a:sy n="94" d="100"/>
        </p:scale>
        <p:origin x="-21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F6B2E-1ECA-4184-A67D-4A201957B2B2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12A9-DD4F-4870-946C-305916AB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6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are provided to help you lead the presentation.</a:t>
            </a:r>
          </a:p>
          <a:p>
            <a:r>
              <a:rPr lang="en-US" baseline="0" dirty="0" smtClean="0"/>
              <a:t>Notes in italics are for your attention only.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will also bring home a picture book to share and enjoy with you at home.</a:t>
            </a:r>
          </a:p>
          <a:p>
            <a:r>
              <a:rPr lang="en-US" baseline="0" dirty="0" smtClean="0"/>
              <a:t>This book has already been read to the class in school so they will care about the story and love hearing the story again and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Fred Fingers to help children sound out words to spell easily.</a:t>
            </a:r>
          </a:p>
          <a:p>
            <a:r>
              <a:rPr lang="en-US" baseline="0" dirty="0" smtClean="0"/>
              <a:t>It means they do not have to </a:t>
            </a:r>
            <a:r>
              <a:rPr lang="en-US" baseline="0" dirty="0" err="1" smtClean="0"/>
              <a:t>memorise</a:t>
            </a:r>
            <a:r>
              <a:rPr lang="en-US" baseline="0" dirty="0" smtClean="0"/>
              <a:t> lists of spelling words.</a:t>
            </a:r>
          </a:p>
          <a:p>
            <a:r>
              <a:rPr lang="en-US" baseline="0" dirty="0" smtClean="0"/>
              <a:t>It is a tool so they will be able to spell any 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Demonstrate how to use Fred Fingers</a:t>
            </a:r>
            <a:r>
              <a:rPr lang="en-US" i="1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things you can do as a parent</a:t>
            </a:r>
            <a:r>
              <a:rPr lang="en-US" baseline="0" dirty="0" smtClean="0"/>
              <a:t> at home is read higher level texts </a:t>
            </a:r>
            <a:r>
              <a:rPr lang="en-US" i="1" baseline="0" dirty="0" smtClean="0"/>
              <a:t>to</a:t>
            </a:r>
            <a:r>
              <a:rPr lang="en-US" i="0" baseline="0" dirty="0" smtClean="0"/>
              <a:t> your child.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h</a:t>
            </a:r>
            <a:r>
              <a:rPr lang="en-US" dirty="0" smtClean="0"/>
              <a:t>elps develop an enjoyment for stories</a:t>
            </a:r>
            <a:r>
              <a:rPr lang="en-US" baseline="0" dirty="0" smtClean="0"/>
              <a:t> and the motivation for learning to read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and share opinions about what you read to engage them in discussion, get them thinking about what they read and develop vocabulary.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and read.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It really helps to</a:t>
            </a:r>
            <a:r>
              <a:rPr lang="en-GB" baseline="0" dirty="0" smtClean="0">
                <a:latin typeface="Times New Roman" charset="0"/>
              </a:rPr>
              <a:t> be aware of how your child is learning in the classroom – pure sounds not letter names; Fred Talk when they are reading words and Fred Fingers when they are spelling words.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Encourage your child to discuss their Phonics lessons with you and to read and discuss their storybook with you at home.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We have shared</a:t>
            </a:r>
            <a:r>
              <a:rPr lang="en-GB" baseline="0" dirty="0" smtClean="0">
                <a:latin typeface="Times New Roman" charset="0"/>
              </a:rPr>
              <a:t> the basics of Read Write Inc. Phonics and how you can help.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There are also some online resources </a:t>
            </a:r>
            <a:r>
              <a:rPr lang="en-GB" dirty="0" smtClean="0">
                <a:latin typeface="Times New Roman" charset="0"/>
              </a:rPr>
              <a:t>that you can access for</a:t>
            </a:r>
            <a:r>
              <a:rPr lang="en-GB" baseline="0" dirty="0" smtClean="0">
                <a:latin typeface="Times New Roman" charset="0"/>
              </a:rPr>
              <a:t> free. </a:t>
            </a:r>
            <a:r>
              <a:rPr lang="en-GB" i="1" baseline="0" dirty="0" smtClean="0">
                <a:latin typeface="Times New Roman" charset="0"/>
              </a:rPr>
              <a:t>Click through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We </a:t>
            </a:r>
            <a:r>
              <a:rPr lang="en-US" baseline="0" dirty="0" smtClean="0">
                <a:latin typeface="Times New Roman" charset="0"/>
              </a:rPr>
              <a:t>teach using pure sounds. 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W</a:t>
            </a:r>
            <a:r>
              <a:rPr lang="en-GB" dirty="0" smtClean="0">
                <a:latin typeface="Times New Roman" charset="0"/>
              </a:rPr>
              <a:t>e use pure sounds (‘m’ not’ </a:t>
            </a:r>
            <a:r>
              <a:rPr lang="en-GB" dirty="0" err="1" smtClean="0">
                <a:latin typeface="Times New Roman" charset="0"/>
              </a:rPr>
              <a:t>muh</a:t>
            </a:r>
            <a:r>
              <a:rPr lang="en-GB" dirty="0" smtClean="0">
                <a:latin typeface="Times New Roman" charset="0"/>
              </a:rPr>
              <a:t>’, ’s’ not ‘</a:t>
            </a:r>
            <a:r>
              <a:rPr lang="en-GB" altLang="ja-JP" dirty="0" err="1" smtClean="0">
                <a:latin typeface="Times New Roman" charset="0"/>
              </a:rPr>
              <a:t>suh</a:t>
            </a:r>
            <a:r>
              <a:rPr lang="en-GB" dirty="0" smtClean="0">
                <a:latin typeface="Times New Roman" charset="0"/>
              </a:rPr>
              <a:t>’</a:t>
            </a:r>
            <a:r>
              <a:rPr lang="en-GB" altLang="ja-JP" dirty="0" smtClean="0">
                <a:latin typeface="Times New Roman" charset="0"/>
              </a:rPr>
              <a:t>, etc.) so that your child will be able to blend the sounds into words more easily. </a:t>
            </a: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endParaRPr lang="en-GB" altLang="ja-JP" dirty="0" smtClean="0">
              <a:latin typeface="Times New Roman" charset="0"/>
            </a:endParaRP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This video of</a:t>
            </a:r>
            <a:r>
              <a:rPr lang="en-GB" altLang="ja-JP" baseline="0" dirty="0" smtClean="0">
                <a:latin typeface="Times New Roman" charset="0"/>
              </a:rPr>
              <a:t> Sylvie – available on the website – demonstrates how to talk in pure sounds. </a:t>
            </a:r>
            <a:r>
              <a:rPr lang="en-GB" altLang="ja-JP" i="1" baseline="0" dirty="0" smtClean="0">
                <a:latin typeface="Times New Roman" charset="0"/>
              </a:rPr>
              <a:t>Play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Read Write Inc. </a:t>
            </a:r>
            <a:r>
              <a:rPr lang="en-GB" i="0" dirty="0" smtClean="0">
                <a:latin typeface="Calibri" charset="0"/>
              </a:rPr>
              <a:t>Phonics is</a:t>
            </a:r>
            <a:r>
              <a:rPr lang="en-GB" i="0" baseline="0" dirty="0" smtClean="0">
                <a:latin typeface="Calibri" charset="0"/>
              </a:rPr>
              <a:t> a programme that uses systematic phonics to teach all children to read.</a:t>
            </a:r>
          </a:p>
          <a:p>
            <a:pPr>
              <a:spcBef>
                <a:spcPct val="0"/>
              </a:spcBef>
            </a:pPr>
            <a:r>
              <a:rPr lang="en-GB" i="0" baseline="0" dirty="0" smtClean="0">
                <a:latin typeface="Calibri" charset="0"/>
              </a:rPr>
              <a:t>It</a:t>
            </a:r>
            <a:r>
              <a:rPr lang="en-GB" i="1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lasts two years for most children</a:t>
            </a:r>
            <a:r>
              <a:rPr lang="en-GB" baseline="0" dirty="0" smtClean="0">
                <a:latin typeface="Calibri" charset="0"/>
              </a:rPr>
              <a:t> -</a:t>
            </a:r>
            <a:r>
              <a:rPr lang="en-GB" dirty="0" smtClean="0">
                <a:latin typeface="Calibri" charset="0"/>
              </a:rPr>
              <a:t> if they start to learn to read in the Reception class.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(There are some children with learning difficulties who spend longer on the programme.)</a:t>
            </a:r>
            <a:endParaRPr lang="en-US" i="1" dirty="0" smtClean="0"/>
          </a:p>
          <a:p>
            <a:endParaRPr lang="en-US" i="0" dirty="0" smtClean="0"/>
          </a:p>
          <a:p>
            <a:r>
              <a:rPr lang="en-US" i="1" dirty="0" smtClean="0"/>
              <a:t>Click</a:t>
            </a:r>
            <a:r>
              <a:rPr lang="en-US" i="1" baseline="0" dirty="0" smtClean="0"/>
              <a:t> – </a:t>
            </a:r>
            <a:r>
              <a:rPr lang="en-US" i="0" baseline="0" dirty="0" smtClean="0"/>
              <a:t>We t</a:t>
            </a:r>
            <a:r>
              <a:rPr lang="en-US" dirty="0" smtClean="0"/>
              <a:t>each the sounds first</a:t>
            </a:r>
            <a:r>
              <a:rPr lang="en-US" baseline="0" dirty="0" smtClean="0"/>
              <a:t> – in a specific order.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We</a:t>
            </a:r>
            <a:r>
              <a:rPr lang="en-US" i="0" baseline="0" dirty="0" smtClean="0"/>
              <a:t> then t</a:t>
            </a:r>
            <a:r>
              <a:rPr lang="en-US" baseline="0" dirty="0" smtClean="0"/>
              <a:t>each your children to blend those sounds together in order to read words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The</a:t>
            </a:r>
            <a:r>
              <a:rPr lang="en-US" i="0" baseline="0" dirty="0" smtClean="0"/>
              <a:t> children r</a:t>
            </a:r>
            <a:r>
              <a:rPr lang="en-US" baseline="0" dirty="0" smtClean="0"/>
              <a:t>ead words in the matched Storybooks. Each Storybook is carefully matched to the sounds they can already read - setting them up for success. </a:t>
            </a:r>
          </a:p>
          <a:p>
            <a:r>
              <a:rPr lang="en-US" i="1" dirty="0" smtClean="0"/>
              <a:t>Click –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We read to children ‘real’ books</a:t>
            </a:r>
            <a:r>
              <a:rPr lang="en-US" i="1" baseline="0" dirty="0" smtClean="0"/>
              <a:t>’. </a:t>
            </a:r>
            <a:r>
              <a:rPr lang="en-US" i="0" baseline="0" dirty="0" smtClean="0"/>
              <a:t>Once they have learnt to read, </a:t>
            </a:r>
            <a:r>
              <a:rPr lang="en-US" baseline="0" dirty="0" smtClean="0"/>
              <a:t>they will be able to independently read these books for themselves.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one way of reading and writing every sound. Here they are on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o u)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Set 2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(the shaded sounds ay -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i="1" dirty="0" smtClean="0"/>
              <a:t>Use MTYT to teach each of the pure sounds to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this Speed Sounds chart in </a:t>
            </a:r>
            <a:r>
              <a:rPr lang="en-US" dirty="0" smtClean="0"/>
              <a:t>Phonics</a:t>
            </a:r>
            <a:r>
              <a:rPr lang="en-US" baseline="0" dirty="0" smtClean="0"/>
              <a:t> </a:t>
            </a:r>
            <a:r>
              <a:rPr lang="en-US" dirty="0" smtClean="0"/>
              <a:t>lessons</a:t>
            </a:r>
            <a:r>
              <a:rPr lang="en-US" dirty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most common graphemes for each sound.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box is a sound box showing different ways to read and write the sound.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the ‘f’ sound box with examples of words ‘fun’, ‘huff’, ‘photo’ and the  ‘or’ sound box with examples of words ‘or’, ‘door’, ‘more’, ‘dawn’, ‘author’.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37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dirty="0" smtClean="0"/>
              <a:t>to blend sounds to read words. We also teach children to spell the words they learn to read.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We use Fred Talk to help children</a:t>
            </a:r>
            <a:r>
              <a:rPr lang="en-US" baseline="0" dirty="0" smtClean="0"/>
              <a:t> read and spell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This is Fred.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He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is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a frog who can only speak in sounds, and we call this Fred Talk.</a:t>
            </a:r>
            <a:r>
              <a:rPr lang="en-US" baseline="0" dirty="0" smtClean="0"/>
              <a:t> For example ‘m’ ‘a’ ‘t’, ‘l’ ‘u’ ‘n’ ‘c’ ‘h’.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He helps children sound out words so they can read and spell.</a:t>
            </a:r>
            <a:endParaRPr lang="en-GB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solidFill>
                  <a:srgbClr val="0070C0"/>
                </a:solidFill>
                <a:latin typeface="Arial" charset="0"/>
              </a:rPr>
              <a:t>MTYT some examples with the parents. </a:t>
            </a:r>
            <a:r>
              <a:rPr lang="en-US" baseline="0" dirty="0" smtClean="0"/>
              <a:t>For example ‘m’ ‘a’ ‘t’ mat, ‘s’ ‘a’ ‘t’ sat.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Click. </a:t>
            </a:r>
            <a:r>
              <a:rPr lang="en-US" i="0" baseline="0" dirty="0" smtClean="0"/>
              <a:t>Fred is our friend!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Alongside learning each</a:t>
            </a:r>
            <a:r>
              <a:rPr lang="en-US" baseline="0" dirty="0" smtClean="0"/>
              <a:t> set of </a:t>
            </a:r>
            <a:r>
              <a:rPr lang="en-US" dirty="0" smtClean="0"/>
              <a:t>sounds, they read Storybooks </a:t>
            </a:r>
            <a:r>
              <a:rPr lang="en-US" baseline="0" dirty="0" smtClean="0"/>
              <a:t>that </a:t>
            </a:r>
            <a:r>
              <a:rPr lang="en-US" dirty="0" smtClean="0"/>
              <a:t>only contain the sounds and words they can read. This sets them up to succeed in their reading.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We discuss and write about the ideas in these Storybooks.</a:t>
            </a:r>
            <a:r>
              <a:rPr lang="en-US" baseline="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baseline="0" dirty="0" smtClean="0"/>
              <a:t>We also teach children to read common exception words – words like ‘said’ and ‘they’.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 smtClean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fordowl.co.uk/Readin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BzNnSSx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Read Write Inc. </a:t>
            </a:r>
            <a:r>
              <a:rPr lang="en-US" dirty="0" smtClean="0"/>
              <a:t>Phonics </a:t>
            </a:r>
            <a:br>
              <a:rPr lang="en-US" dirty="0" smtClean="0"/>
            </a:br>
            <a:r>
              <a:rPr lang="en-US" dirty="0" smtClean="0"/>
              <a:t>Parents’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/>
              <a:t>B</a:t>
            </a:r>
            <a:r>
              <a:rPr lang="en-US" dirty="0" smtClean="0"/>
              <a:t>ooks And Anything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I</a:t>
            </a:r>
            <a:r>
              <a:rPr lang="en-US" dirty="0" smtClean="0"/>
              <a:t>nterests </a:t>
            </a:r>
            <a:r>
              <a:rPr lang="en-US" dirty="0"/>
              <a:t>T</a:t>
            </a:r>
            <a:r>
              <a:rPr lang="en-US" dirty="0" smtClean="0"/>
              <a:t>hem!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24">
            <a:off x="3313551" y="1436285"/>
            <a:ext cx="1854905" cy="294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50" y="3596158"/>
            <a:ext cx="2388998" cy="287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769">
            <a:off x="5025219" y="2055078"/>
            <a:ext cx="2921000" cy="36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12">
            <a:off x="1210961" y="2165241"/>
            <a:ext cx="1955339" cy="27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teach spelling?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Fingers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45" r="-78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9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can I help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Read</a:t>
            </a:r>
            <a:r>
              <a:rPr lang="en-GB" b="1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</a:t>
            </a:r>
            <a:r>
              <a:rPr lang="en-GB" dirty="0" smtClean="0">
                <a:latin typeface="Arial" charset="0"/>
              </a:rPr>
              <a:t>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Ask </a:t>
            </a:r>
            <a:r>
              <a:rPr lang="en-GB" dirty="0">
                <a:latin typeface="Arial" charset="0"/>
              </a:rPr>
              <a:t>lots of </a:t>
            </a:r>
            <a:r>
              <a:rPr lang="en-GB" dirty="0" smtClean="0">
                <a:latin typeface="Arial" charset="0"/>
              </a:rPr>
              <a:t>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Use a RWI support pack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Arial" charset="0"/>
            </a:endParaRPr>
          </a:p>
          <a:p>
            <a:r>
              <a:rPr lang="en-GB" dirty="0" smtClean="0"/>
              <a:t>You're </a:t>
            </a:r>
            <a:r>
              <a:rPr lang="en-GB" dirty="0"/>
              <a:t>never too old, too wacky, too wild, to pick up a book and read to a child</a:t>
            </a:r>
            <a:r>
              <a:rPr lang="en-GB" dirty="0" smtClean="0"/>
              <a:t>.</a:t>
            </a:r>
            <a:endParaRPr lang="en-GB" dirty="0"/>
          </a:p>
          <a:p>
            <a:pPr algn="r"/>
            <a:r>
              <a:rPr lang="en-US" sz="2800" i="1" dirty="0" err="1"/>
              <a:t>Dr</a:t>
            </a:r>
            <a:r>
              <a:rPr lang="en-US" sz="2800" i="1" dirty="0"/>
              <a:t> Seuss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How </a:t>
            </a:r>
            <a:r>
              <a:rPr lang="en-US" dirty="0"/>
              <a:t>Y</a:t>
            </a:r>
            <a:r>
              <a:rPr lang="en-US" dirty="0" smtClean="0"/>
              <a:t>our Child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S</a:t>
            </a:r>
            <a:r>
              <a:rPr lang="en-US" dirty="0" smtClean="0"/>
              <a:t>pell </a:t>
            </a:r>
            <a:r>
              <a:rPr lang="en-US" dirty="0"/>
              <a:t>I</a:t>
            </a:r>
            <a:r>
              <a:rPr lang="en-US" dirty="0" smtClean="0"/>
              <a:t>n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Pure sounds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Talk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Fingers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Lots of talking!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Packs To </a:t>
            </a:r>
            <a:r>
              <a:rPr lang="en-GB" dirty="0"/>
              <a:t>S</a:t>
            </a:r>
            <a:r>
              <a:rPr lang="en-GB" dirty="0" smtClean="0"/>
              <a:t>upport </a:t>
            </a:r>
            <a:r>
              <a:rPr lang="en-GB" dirty="0"/>
              <a:t>A</a:t>
            </a:r>
            <a:r>
              <a:rPr lang="en-GB" dirty="0" smtClean="0"/>
              <a:t>t </a:t>
            </a:r>
            <a:r>
              <a:rPr lang="en-GB" dirty="0"/>
              <a:t>H</a:t>
            </a:r>
            <a:r>
              <a:rPr lang="en-GB" dirty="0" smtClean="0"/>
              <a:t>ome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2867" t="15127" r="23555" b="14438"/>
          <a:stretch/>
        </p:blipFill>
        <p:spPr bwMode="auto">
          <a:xfrm>
            <a:off x="1235411" y="1196975"/>
            <a:ext cx="6816053" cy="5040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1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e-books for home reading:</a:t>
            </a:r>
          </a:p>
          <a:p>
            <a:r>
              <a:rPr lang="en-US" dirty="0">
                <a:hlinkClick r:id="rId4"/>
              </a:rPr>
              <a:t>http://www.oxfordowl.co.uk/Reading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23973"/>
            <a:ext cx="7478713" cy="263782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Sound Pronunciation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It is important that we use pure sounds, such as ‘s’ not ‘</a:t>
            </a:r>
            <a:r>
              <a:rPr lang="en-US" sz="3200" b="0" dirty="0" err="1" smtClean="0"/>
              <a:t>suh</a:t>
            </a:r>
            <a:r>
              <a:rPr lang="en-US" sz="3200" b="0" dirty="0" smtClean="0"/>
              <a:t>’, so that your child will be able to blend the sounds into words.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dirty="0">
                <a:hlinkClick r:id="rId3"/>
              </a:rPr>
              <a:t>https://www.youtube.com/watch?v=hCBzNnSSxds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</a:t>
              </a:r>
              <a:r>
                <a:rPr lang="en-GB" sz="4800" dirty="0" smtClean="0">
                  <a:solidFill>
                    <a:schemeClr val="tx1"/>
                  </a:solidFill>
                </a:rPr>
                <a:t> 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mat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sad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Speed Sounds</a:t>
            </a:r>
            <a:endParaRPr lang="en-US" dirty="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</a:t>
            </a:r>
            <a:r>
              <a:rPr lang="en-US" sz="3000" b="1" i="0" u="none" strike="noStrike" cap="none" dirty="0" smtClean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Chart</a:t>
            </a:r>
            <a:endParaRPr lang="en-US" sz="3000" b="1" i="0" u="none" strike="noStrike" cap="none" dirty="0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Using Fred Talk, Including Fred Talk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578922">
            <a:off x="895107" y="367558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  <a:r>
              <a:rPr lang="en-GB" sz="4800" dirty="0" smtClean="0">
                <a:solidFill>
                  <a:schemeClr val="tx1"/>
                </a:solidFill>
              </a:rPr>
              <a:t>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mat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sad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968544" y="1988930"/>
            <a:ext cx="7088520" cy="4135824"/>
          </a:xfrm>
        </p:spPr>
      </p:pic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85" y="1839671"/>
            <a:ext cx="4847365" cy="3661103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should my child read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603</TotalTime>
  <Words>1052</Words>
  <Application>Microsoft Office PowerPoint</Application>
  <PresentationFormat>On-screen Show (4:3)</PresentationFormat>
  <Paragraphs>133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 Phonics Template</vt:lpstr>
      <vt:lpstr>Read Write Inc. Phonics  Parents’ Meeting</vt:lpstr>
      <vt:lpstr>                  Sound Pronunciation   It is important that we use pure sounds, such as ‘s’ not ‘suh’, so that your child will be able to blend the sounds into words.  https://www.youtube.com/watch?v=hCBzNnSSxds</vt:lpstr>
      <vt:lpstr>Systematic Approach</vt:lpstr>
      <vt:lpstr>Simple Speed Sounds</vt:lpstr>
      <vt:lpstr>Speed Sounds Chart</vt:lpstr>
      <vt:lpstr>Blending Using Fred Talk, Including Fred Talk Games</vt:lpstr>
      <vt:lpstr>Fred Talk</vt:lpstr>
      <vt:lpstr>Storybooks</vt:lpstr>
      <vt:lpstr>PowerPoint Presentation</vt:lpstr>
      <vt:lpstr>Picture Books And Anything That Interests Them!</vt:lpstr>
      <vt:lpstr>PowerPoint Presentation</vt:lpstr>
      <vt:lpstr>Fred Fingers</vt:lpstr>
      <vt:lpstr>PowerPoint Presentation</vt:lpstr>
      <vt:lpstr>Storytime</vt:lpstr>
      <vt:lpstr>Support How Your Child Is Learning To Read And Spell In School</vt:lpstr>
      <vt:lpstr>Packs To Support At Home</vt:lpstr>
      <vt:lpstr>Online resources available</vt:lpstr>
      <vt:lpstr>Any other questions</vt:lpstr>
    </vt:vector>
  </TitlesOfParts>
  <Company>Ruth Miskin Literacy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sch8753543</cp:lastModifiedBy>
  <cp:revision>106</cp:revision>
  <dcterms:created xsi:type="dcterms:W3CDTF">2015-11-23T14:36:59Z</dcterms:created>
  <dcterms:modified xsi:type="dcterms:W3CDTF">2019-10-08T14:10:29Z</dcterms:modified>
</cp:coreProperties>
</file>