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13" autoAdjust="0"/>
    <p:restoredTop sz="94618" autoAdjust="0"/>
  </p:normalViewPr>
  <p:slideViewPr>
    <p:cSldViewPr>
      <p:cViewPr>
        <p:scale>
          <a:sx n="100" d="100"/>
          <a:sy n="100" d="100"/>
        </p:scale>
        <p:origin x="-678" y="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32456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553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553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553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553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BE30C5E-B6E6-4563-9005-08A99F782B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9633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FCBC70-8656-485A-B79B-87B12D1FBC7B}" type="slidenum">
              <a:rPr lang="en-US"/>
              <a:pPr/>
              <a:t>1</a:t>
            </a:fld>
            <a:endParaRPr lang="en-US"/>
          </a:p>
        </p:txBody>
      </p:sp>
      <p:sp>
        <p:nvSpPr>
          <p:cNvPr id="35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30C5E-B6E6-4563-9005-08A99F782B0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30C5E-B6E6-4563-9005-08A99F782B0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30C5E-B6E6-4563-9005-08A99F782B0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B2D1F4-5754-488A-B6B4-2E3893D5ACBF}" type="slidenum">
              <a:rPr lang="en-US"/>
              <a:pPr/>
              <a:t>2</a:t>
            </a:fld>
            <a:endParaRPr lang="en-US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30C5E-B6E6-4563-9005-08A99F782B0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30C5E-B6E6-4563-9005-08A99F782B0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30C5E-B6E6-4563-9005-08A99F782B0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30C5E-B6E6-4563-9005-08A99F782B0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30C5E-B6E6-4563-9005-08A99F782B0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30C5E-B6E6-4563-9005-08A99F782B0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30C5E-B6E6-4563-9005-08A99F782B0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1050" y="1700213"/>
            <a:ext cx="5327650" cy="750887"/>
          </a:xfrm>
        </p:spPr>
        <p:txBody>
          <a:bodyPr/>
          <a:lstStyle>
            <a:lvl1pPr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1050" y="2420938"/>
            <a:ext cx="5327650" cy="503237"/>
          </a:xfrm>
        </p:spPr>
        <p:txBody>
          <a:bodyPr/>
          <a:lstStyle>
            <a:lvl1pPr marL="0" indent="0">
              <a:buFontTx/>
              <a:buNone/>
              <a:defRPr sz="2400" b="1"/>
            </a:lvl1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0050" y="620713"/>
            <a:ext cx="1925638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50" y="620713"/>
            <a:ext cx="5626100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1550" y="1700213"/>
            <a:ext cx="3198813" cy="44656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763" y="1700213"/>
            <a:ext cx="3200400" cy="44656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27313" y="620713"/>
            <a:ext cx="604837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1550" y="1700213"/>
            <a:ext cx="6551613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bg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communication4all.co.uk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7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18.png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18.pn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slide" Target="slide8.xml"/><Relationship Id="rId18" Type="http://schemas.openxmlformats.org/officeDocument/2006/relationships/image" Target="../media/image11.png"/><Relationship Id="rId3" Type="http://schemas.openxmlformats.org/officeDocument/2006/relationships/slide" Target="slide3.xml"/><Relationship Id="rId21" Type="http://schemas.openxmlformats.org/officeDocument/2006/relationships/slide" Target="slide12.xml"/><Relationship Id="rId7" Type="http://schemas.openxmlformats.org/officeDocument/2006/relationships/slide" Target="slide5.xml"/><Relationship Id="rId12" Type="http://schemas.openxmlformats.org/officeDocument/2006/relationships/image" Target="../media/image8.png"/><Relationship Id="rId17" Type="http://schemas.openxmlformats.org/officeDocument/2006/relationships/slide" Target="slide10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0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slide" Target="slide7.xml"/><Relationship Id="rId5" Type="http://schemas.openxmlformats.org/officeDocument/2006/relationships/slide" Target="slide4.xml"/><Relationship Id="rId15" Type="http://schemas.openxmlformats.org/officeDocument/2006/relationships/slide" Target="slide9.xml"/><Relationship Id="rId23" Type="http://schemas.openxmlformats.org/officeDocument/2006/relationships/image" Target="../media/image3.png"/><Relationship Id="rId10" Type="http://schemas.openxmlformats.org/officeDocument/2006/relationships/image" Target="../media/image7.png"/><Relationship Id="rId19" Type="http://schemas.openxmlformats.org/officeDocument/2006/relationships/slide" Target="slide11.xml"/><Relationship Id="rId4" Type="http://schemas.openxmlformats.org/officeDocument/2006/relationships/image" Target="../media/image4.png"/><Relationship Id="rId9" Type="http://schemas.openxmlformats.org/officeDocument/2006/relationships/slide" Target="slide6.xml"/><Relationship Id="rId14" Type="http://schemas.openxmlformats.org/officeDocument/2006/relationships/image" Target="../media/image9.png"/><Relationship Id="rId22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slide" Target="slide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8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8.png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18.pn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0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18.pn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8388424" y="6237312"/>
            <a:ext cx="755576" cy="620688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Picture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240890"/>
            <a:ext cx="700915" cy="61711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87624" y="1700808"/>
            <a:ext cx="697979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Number Formation Rhymes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83740" y="2348880"/>
            <a:ext cx="258756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Numbers 0-9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568" y="6453336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itchFamily="66" charset="0"/>
              </a:rPr>
              <a:t>Activity ©Bev Evans, 2012 </a:t>
            </a:r>
            <a:r>
              <a:rPr lang="en-GB" sz="2000" dirty="0" smtClean="0">
                <a:latin typeface="Comic Sans MS" pitchFamily="66" charset="0"/>
                <a:hlinkClick r:id="rId4"/>
              </a:rPr>
              <a:t>www.communication4all.co.uk</a:t>
            </a:r>
            <a:r>
              <a:rPr lang="en-GB" sz="2000" dirty="0" smtClean="0">
                <a:latin typeface="Comic Sans MS" pitchFamily="66" charset="0"/>
              </a:rPr>
              <a:t> </a:t>
            </a:r>
            <a:endParaRPr lang="en-GB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 descr="girl walking cl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628800"/>
            <a:ext cx="5233549" cy="1425817"/>
          </a:xfrm>
          <a:prstGeom prst="rect">
            <a:avLst/>
          </a:prstGeom>
        </p:spPr>
      </p:pic>
      <p:pic>
        <p:nvPicPr>
          <p:cNvPr id="2" name="Picture 1" descr="zer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2060848"/>
            <a:ext cx="3096342" cy="41284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23110" y="116632"/>
            <a:ext cx="672089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Across the sky and down from heaven,</a:t>
            </a:r>
          </a:p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That’s the way we make a seven.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23528" y="2132856"/>
            <a:ext cx="1296144" cy="122413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002060"/>
                </a:solidFill>
                <a:latin typeface="Comic Sans MS" pitchFamily="66" charset="0"/>
              </a:rPr>
              <a:t>Click for the pencil</a:t>
            </a:r>
            <a:endParaRPr lang="en-GB" sz="1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23528" y="3501008"/>
            <a:ext cx="1296144" cy="122413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002060"/>
                </a:solidFill>
                <a:latin typeface="Comic Sans MS" pitchFamily="66" charset="0"/>
              </a:rPr>
              <a:t>Click green for go!</a:t>
            </a:r>
            <a:endParaRPr lang="en-GB" sz="1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7" name="Action Button: Forward or Next 16">
            <a:hlinkClick r:id="" action="ppaction://hlinkshowjump?jump=nextslide" highlightClick="1"/>
          </p:cNvPr>
          <p:cNvSpPr/>
          <p:nvPr/>
        </p:nvSpPr>
        <p:spPr>
          <a:xfrm>
            <a:off x="8388424" y="6237312"/>
            <a:ext cx="755576" cy="620688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ction Button: Home 17">
            <a:hlinkClick r:id="rId5" action="ppaction://hlinksldjump" highlightClick="1"/>
          </p:cNvPr>
          <p:cNvSpPr/>
          <p:nvPr/>
        </p:nvSpPr>
        <p:spPr>
          <a:xfrm>
            <a:off x="0" y="6237312"/>
            <a:ext cx="755576" cy="620688"/>
          </a:xfrm>
          <a:prstGeom prst="actionButtonHo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 descr="apple no back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88424" y="1628800"/>
            <a:ext cx="610628" cy="720080"/>
          </a:xfrm>
          <a:prstGeom prst="rect">
            <a:avLst/>
          </a:prstGeom>
        </p:spPr>
      </p:pic>
      <p:pic>
        <p:nvPicPr>
          <p:cNvPr id="19" name="Picture 18" descr="apple no back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68344" y="1628800"/>
            <a:ext cx="610628" cy="720080"/>
          </a:xfrm>
          <a:prstGeom prst="rect">
            <a:avLst/>
          </a:prstGeom>
        </p:spPr>
      </p:pic>
      <p:pic>
        <p:nvPicPr>
          <p:cNvPr id="33" name="Picture 32" descr="apple no back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88424" y="2276872"/>
            <a:ext cx="610628" cy="720080"/>
          </a:xfrm>
          <a:prstGeom prst="rect">
            <a:avLst/>
          </a:prstGeom>
        </p:spPr>
      </p:pic>
      <p:pic>
        <p:nvPicPr>
          <p:cNvPr id="20" name="Picture 19" descr="girl walking cl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99992" y="5152881"/>
            <a:ext cx="3456384" cy="1516479"/>
          </a:xfrm>
          <a:prstGeom prst="rect">
            <a:avLst/>
          </a:prstGeom>
        </p:spPr>
      </p:pic>
      <p:pic>
        <p:nvPicPr>
          <p:cNvPr id="22" name="Picture 21" descr="apple no back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68344" y="2276872"/>
            <a:ext cx="610628" cy="720080"/>
          </a:xfrm>
          <a:prstGeom prst="rect">
            <a:avLst/>
          </a:prstGeom>
        </p:spPr>
      </p:pic>
      <p:pic>
        <p:nvPicPr>
          <p:cNvPr id="43" name="Picture 42" descr="apple no back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88424" y="2924944"/>
            <a:ext cx="610628" cy="720080"/>
          </a:xfrm>
          <a:prstGeom prst="rect">
            <a:avLst/>
          </a:prstGeom>
        </p:spPr>
      </p:pic>
      <p:pic>
        <p:nvPicPr>
          <p:cNvPr id="25" name="Picture 24" descr="apple no back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68344" y="2924944"/>
            <a:ext cx="610628" cy="720080"/>
          </a:xfrm>
          <a:prstGeom prst="rect">
            <a:avLst/>
          </a:prstGeom>
        </p:spPr>
      </p:pic>
      <p:pic>
        <p:nvPicPr>
          <p:cNvPr id="23" name="Picture 22" descr="apple no back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88424" y="3573016"/>
            <a:ext cx="610628" cy="720080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3419873" y="2231996"/>
            <a:ext cx="2088231" cy="3938617"/>
            <a:chOff x="3419873" y="2231996"/>
            <a:chExt cx="2088231" cy="3938617"/>
          </a:xfrm>
        </p:grpSpPr>
        <p:sp>
          <p:nvSpPr>
            <p:cNvPr id="24" name="Freeform 23"/>
            <p:cNvSpPr/>
            <p:nvPr/>
          </p:nvSpPr>
          <p:spPr>
            <a:xfrm>
              <a:off x="3419873" y="2285405"/>
              <a:ext cx="2088231" cy="3885208"/>
            </a:xfrm>
            <a:custGeom>
              <a:avLst/>
              <a:gdLst>
                <a:gd name="connsiteX0" fmla="*/ 0 w 2120900"/>
                <a:gd name="connsiteY0" fmla="*/ 474662 h 4244974"/>
                <a:gd name="connsiteX1" fmla="*/ 1990725 w 2120900"/>
                <a:gd name="connsiteY1" fmla="*/ 484187 h 4244974"/>
                <a:gd name="connsiteX2" fmla="*/ 781050 w 2120900"/>
                <a:gd name="connsiteY2" fmla="*/ 3379787 h 4244974"/>
                <a:gd name="connsiteX3" fmla="*/ 504825 w 2120900"/>
                <a:gd name="connsiteY3" fmla="*/ 4122737 h 4244974"/>
                <a:gd name="connsiteX4" fmla="*/ 504825 w 2120900"/>
                <a:gd name="connsiteY4" fmla="*/ 4113212 h 4244974"/>
                <a:gd name="connsiteX0" fmla="*/ 0 w 2120900"/>
                <a:gd name="connsiteY0" fmla="*/ 237331 h 4007643"/>
                <a:gd name="connsiteX1" fmla="*/ 1990725 w 2120900"/>
                <a:gd name="connsiteY1" fmla="*/ 246856 h 4007643"/>
                <a:gd name="connsiteX2" fmla="*/ 781050 w 2120900"/>
                <a:gd name="connsiteY2" fmla="*/ 3142456 h 4007643"/>
                <a:gd name="connsiteX3" fmla="*/ 504825 w 2120900"/>
                <a:gd name="connsiteY3" fmla="*/ 3885406 h 4007643"/>
                <a:gd name="connsiteX4" fmla="*/ 504825 w 2120900"/>
                <a:gd name="connsiteY4" fmla="*/ 3875881 h 4007643"/>
                <a:gd name="connsiteX0" fmla="*/ 0 w 1990725"/>
                <a:gd name="connsiteY0" fmla="*/ 237331 h 4007643"/>
                <a:gd name="connsiteX1" fmla="*/ 1990725 w 1990725"/>
                <a:gd name="connsiteY1" fmla="*/ 246856 h 4007643"/>
                <a:gd name="connsiteX2" fmla="*/ 781050 w 1990725"/>
                <a:gd name="connsiteY2" fmla="*/ 3142456 h 4007643"/>
                <a:gd name="connsiteX3" fmla="*/ 504825 w 1990725"/>
                <a:gd name="connsiteY3" fmla="*/ 3885406 h 4007643"/>
                <a:gd name="connsiteX4" fmla="*/ 504825 w 1990725"/>
                <a:gd name="connsiteY4" fmla="*/ 3875881 h 4007643"/>
                <a:gd name="connsiteX0" fmla="*/ 0 w 1998663"/>
                <a:gd name="connsiteY0" fmla="*/ 490537 h 4260849"/>
                <a:gd name="connsiteX1" fmla="*/ 874019 w 1998663"/>
                <a:gd name="connsiteY1" fmla="*/ 439117 h 4260849"/>
                <a:gd name="connsiteX2" fmla="*/ 1990725 w 1998663"/>
                <a:gd name="connsiteY2" fmla="*/ 500062 h 4260849"/>
                <a:gd name="connsiteX3" fmla="*/ 781050 w 1998663"/>
                <a:gd name="connsiteY3" fmla="*/ 3395662 h 4260849"/>
                <a:gd name="connsiteX4" fmla="*/ 504825 w 1998663"/>
                <a:gd name="connsiteY4" fmla="*/ 4138612 h 4260849"/>
                <a:gd name="connsiteX5" fmla="*/ 504825 w 1998663"/>
                <a:gd name="connsiteY5" fmla="*/ 4129087 h 4260849"/>
                <a:gd name="connsiteX0" fmla="*/ 0 w 2034085"/>
                <a:gd name="connsiteY0" fmla="*/ 479474 h 4249786"/>
                <a:gd name="connsiteX1" fmla="*/ 874019 w 2034085"/>
                <a:gd name="connsiteY1" fmla="*/ 428054 h 4249786"/>
                <a:gd name="connsiteX2" fmla="*/ 2026147 w 2034085"/>
                <a:gd name="connsiteY2" fmla="*/ 500062 h 4249786"/>
                <a:gd name="connsiteX3" fmla="*/ 781050 w 2034085"/>
                <a:gd name="connsiteY3" fmla="*/ 3384599 h 4249786"/>
                <a:gd name="connsiteX4" fmla="*/ 504825 w 2034085"/>
                <a:gd name="connsiteY4" fmla="*/ 4127549 h 4249786"/>
                <a:gd name="connsiteX5" fmla="*/ 504825 w 2034085"/>
                <a:gd name="connsiteY5" fmla="*/ 4118024 h 4249786"/>
                <a:gd name="connsiteX0" fmla="*/ 0 w 2026147"/>
                <a:gd name="connsiteY0" fmla="*/ 176981 h 3947293"/>
                <a:gd name="connsiteX1" fmla="*/ 874019 w 2026147"/>
                <a:gd name="connsiteY1" fmla="*/ 125561 h 3947293"/>
                <a:gd name="connsiteX2" fmla="*/ 2026147 w 2026147"/>
                <a:gd name="connsiteY2" fmla="*/ 197569 h 3947293"/>
                <a:gd name="connsiteX3" fmla="*/ 781050 w 2026147"/>
                <a:gd name="connsiteY3" fmla="*/ 3082106 h 3947293"/>
                <a:gd name="connsiteX4" fmla="*/ 504825 w 2026147"/>
                <a:gd name="connsiteY4" fmla="*/ 3825056 h 3947293"/>
                <a:gd name="connsiteX5" fmla="*/ 504825 w 2026147"/>
                <a:gd name="connsiteY5" fmla="*/ 3815531 h 3947293"/>
                <a:gd name="connsiteX0" fmla="*/ 0 w 2016224"/>
                <a:gd name="connsiteY0" fmla="*/ 125560 h 3947293"/>
                <a:gd name="connsiteX1" fmla="*/ 864096 w 2016224"/>
                <a:gd name="connsiteY1" fmla="*/ 125561 h 3947293"/>
                <a:gd name="connsiteX2" fmla="*/ 2016224 w 2016224"/>
                <a:gd name="connsiteY2" fmla="*/ 197569 h 3947293"/>
                <a:gd name="connsiteX3" fmla="*/ 771127 w 2016224"/>
                <a:gd name="connsiteY3" fmla="*/ 3082106 h 3947293"/>
                <a:gd name="connsiteX4" fmla="*/ 494902 w 2016224"/>
                <a:gd name="connsiteY4" fmla="*/ 3825056 h 3947293"/>
                <a:gd name="connsiteX5" fmla="*/ 494902 w 2016224"/>
                <a:gd name="connsiteY5" fmla="*/ 3815531 h 3947293"/>
                <a:gd name="connsiteX0" fmla="*/ 0 w 2088231"/>
                <a:gd name="connsiteY0" fmla="*/ 125561 h 3947294"/>
                <a:gd name="connsiteX1" fmla="*/ 864096 w 2088231"/>
                <a:gd name="connsiteY1" fmla="*/ 125562 h 3947294"/>
                <a:gd name="connsiteX2" fmla="*/ 2088231 w 2088231"/>
                <a:gd name="connsiteY2" fmla="*/ 197569 h 3947294"/>
                <a:gd name="connsiteX3" fmla="*/ 771127 w 2088231"/>
                <a:gd name="connsiteY3" fmla="*/ 3082107 h 3947294"/>
                <a:gd name="connsiteX4" fmla="*/ 494902 w 2088231"/>
                <a:gd name="connsiteY4" fmla="*/ 3825057 h 3947294"/>
                <a:gd name="connsiteX5" fmla="*/ 494902 w 2088231"/>
                <a:gd name="connsiteY5" fmla="*/ 3815532 h 3947294"/>
                <a:gd name="connsiteX0" fmla="*/ 0 w 2088231"/>
                <a:gd name="connsiteY0" fmla="*/ 125561 h 3947294"/>
                <a:gd name="connsiteX1" fmla="*/ 1224135 w 2088231"/>
                <a:gd name="connsiteY1" fmla="*/ 125561 h 3947294"/>
                <a:gd name="connsiteX2" fmla="*/ 2088231 w 2088231"/>
                <a:gd name="connsiteY2" fmla="*/ 197569 h 3947294"/>
                <a:gd name="connsiteX3" fmla="*/ 771127 w 2088231"/>
                <a:gd name="connsiteY3" fmla="*/ 3082107 h 3947294"/>
                <a:gd name="connsiteX4" fmla="*/ 494902 w 2088231"/>
                <a:gd name="connsiteY4" fmla="*/ 3825057 h 3947294"/>
                <a:gd name="connsiteX5" fmla="*/ 494902 w 2088231"/>
                <a:gd name="connsiteY5" fmla="*/ 3815532 h 3947294"/>
                <a:gd name="connsiteX0" fmla="*/ 0 w 2088231"/>
                <a:gd name="connsiteY0" fmla="*/ 63475 h 3885208"/>
                <a:gd name="connsiteX1" fmla="*/ 1224135 w 2088231"/>
                <a:gd name="connsiteY1" fmla="*/ 63475 h 3885208"/>
                <a:gd name="connsiteX2" fmla="*/ 2088231 w 2088231"/>
                <a:gd name="connsiteY2" fmla="*/ 135483 h 3885208"/>
                <a:gd name="connsiteX3" fmla="*/ 771127 w 2088231"/>
                <a:gd name="connsiteY3" fmla="*/ 3020021 h 3885208"/>
                <a:gd name="connsiteX4" fmla="*/ 494902 w 2088231"/>
                <a:gd name="connsiteY4" fmla="*/ 3762971 h 3885208"/>
                <a:gd name="connsiteX5" fmla="*/ 494902 w 2088231"/>
                <a:gd name="connsiteY5" fmla="*/ 3753446 h 3885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8231" h="3885208">
                  <a:moveTo>
                    <a:pt x="0" y="63475"/>
                  </a:moveTo>
                  <a:cubicBezTo>
                    <a:pt x="138113" y="47600"/>
                    <a:pt x="876096" y="51474"/>
                    <a:pt x="1224135" y="63475"/>
                  </a:cubicBezTo>
                  <a:cubicBezTo>
                    <a:pt x="1572174" y="75476"/>
                    <a:pt x="1778818" y="0"/>
                    <a:pt x="2088231" y="135483"/>
                  </a:cubicBezTo>
                  <a:cubicBezTo>
                    <a:pt x="2072877" y="580801"/>
                    <a:pt x="1036682" y="2415440"/>
                    <a:pt x="771127" y="3020021"/>
                  </a:cubicBezTo>
                  <a:cubicBezTo>
                    <a:pt x="505572" y="3624602"/>
                    <a:pt x="540939" y="3640734"/>
                    <a:pt x="494902" y="3762971"/>
                  </a:cubicBezTo>
                  <a:cubicBezTo>
                    <a:pt x="448865" y="3885208"/>
                    <a:pt x="494902" y="3753446"/>
                    <a:pt x="494902" y="3753446"/>
                  </a:cubicBezTo>
                </a:path>
              </a:pathLst>
            </a:custGeom>
            <a:ln w="57150">
              <a:solidFill>
                <a:srgbClr val="FF66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Isosceles Triangle 25"/>
            <p:cNvSpPr/>
            <p:nvPr/>
          </p:nvSpPr>
          <p:spPr>
            <a:xfrm rot="5400000">
              <a:off x="3527884" y="2268000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Isosceles Triangle 26"/>
            <p:cNvSpPr/>
            <p:nvPr/>
          </p:nvSpPr>
          <p:spPr>
            <a:xfrm rot="5400000">
              <a:off x="4752000" y="2268000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Isosceles Triangle 27"/>
            <p:cNvSpPr/>
            <p:nvPr/>
          </p:nvSpPr>
          <p:spPr>
            <a:xfrm rot="12480000">
              <a:off x="4716016" y="3933056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5" name="Picture 14" descr="pencil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75856" y="1412776"/>
            <a:ext cx="1083704" cy="11019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59259E-6 C 0.03525 -2.59259E-6 0.17535 -0.00717 0.21164 -0.00023 C 0.24792 0.00672 0.22292 0.0169 0.21789 0.04144 C 0.21285 0.06597 0.20834 0.06297 0.18125 0.14699 C 0.15417 0.23102 0.07622 0.4794 0.05521 0.54584 " pathEditMode="relative" rAng="0" ptsTypes="aaaaa">
                                      <p:cBhvr>
                                        <p:cTn id="3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00" y="26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er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2060848"/>
            <a:ext cx="3096342" cy="41284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23110" y="116632"/>
            <a:ext cx="672089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Make an ‘s’ and do not wait!</a:t>
            </a:r>
          </a:p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When it’s joined up you have an eight.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23528" y="2132856"/>
            <a:ext cx="1296144" cy="122413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002060"/>
                </a:solidFill>
                <a:latin typeface="Comic Sans MS" pitchFamily="66" charset="0"/>
              </a:rPr>
              <a:t>Click for the pencil</a:t>
            </a:r>
            <a:endParaRPr lang="en-GB" sz="1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23528" y="3501008"/>
            <a:ext cx="1296144" cy="122413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002060"/>
                </a:solidFill>
                <a:latin typeface="Comic Sans MS" pitchFamily="66" charset="0"/>
              </a:rPr>
              <a:t>Click green for go!</a:t>
            </a:r>
            <a:endParaRPr lang="en-GB" sz="1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7" name="Action Button: Forward or Next 16">
            <a:hlinkClick r:id="" action="ppaction://hlinkshowjump?jump=nextslide" highlightClick="1"/>
          </p:cNvPr>
          <p:cNvSpPr/>
          <p:nvPr/>
        </p:nvSpPr>
        <p:spPr>
          <a:xfrm>
            <a:off x="8388424" y="6237312"/>
            <a:ext cx="755576" cy="620688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ction Button: Home 17">
            <a:hlinkClick r:id="rId4" action="ppaction://hlinksldjump" highlightClick="1"/>
          </p:cNvPr>
          <p:cNvSpPr/>
          <p:nvPr/>
        </p:nvSpPr>
        <p:spPr>
          <a:xfrm>
            <a:off x="0" y="6237312"/>
            <a:ext cx="755576" cy="620688"/>
          </a:xfrm>
          <a:prstGeom prst="actionButtonHo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8424" y="1628800"/>
            <a:ext cx="610628" cy="720080"/>
          </a:xfrm>
          <a:prstGeom prst="rect">
            <a:avLst/>
          </a:prstGeom>
        </p:spPr>
      </p:pic>
      <p:pic>
        <p:nvPicPr>
          <p:cNvPr id="19" name="Picture 18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68344" y="1628800"/>
            <a:ext cx="610628" cy="720080"/>
          </a:xfrm>
          <a:prstGeom prst="rect">
            <a:avLst/>
          </a:prstGeom>
        </p:spPr>
      </p:pic>
      <p:pic>
        <p:nvPicPr>
          <p:cNvPr id="33" name="Picture 32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8424" y="2276872"/>
            <a:ext cx="610628" cy="720080"/>
          </a:xfrm>
          <a:prstGeom prst="rect">
            <a:avLst/>
          </a:prstGeom>
        </p:spPr>
      </p:pic>
      <p:pic>
        <p:nvPicPr>
          <p:cNvPr id="20" name="Picture 19" descr="girl walking cl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79712" y="2996952"/>
            <a:ext cx="1103309" cy="1152128"/>
          </a:xfrm>
          <a:prstGeom prst="rect">
            <a:avLst/>
          </a:prstGeom>
        </p:spPr>
      </p:pic>
      <p:pic>
        <p:nvPicPr>
          <p:cNvPr id="22" name="Picture 21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68344" y="2276872"/>
            <a:ext cx="610628" cy="720080"/>
          </a:xfrm>
          <a:prstGeom prst="rect">
            <a:avLst/>
          </a:prstGeom>
        </p:spPr>
      </p:pic>
      <p:pic>
        <p:nvPicPr>
          <p:cNvPr id="43" name="Picture 42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8424" y="2924944"/>
            <a:ext cx="610628" cy="720080"/>
          </a:xfrm>
          <a:prstGeom prst="rect">
            <a:avLst/>
          </a:prstGeom>
        </p:spPr>
      </p:pic>
      <p:pic>
        <p:nvPicPr>
          <p:cNvPr id="25" name="Picture 24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68344" y="2924944"/>
            <a:ext cx="610628" cy="720080"/>
          </a:xfrm>
          <a:prstGeom prst="rect">
            <a:avLst/>
          </a:prstGeom>
        </p:spPr>
      </p:pic>
      <p:pic>
        <p:nvPicPr>
          <p:cNvPr id="23" name="Picture 22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8424" y="3573016"/>
            <a:ext cx="610628" cy="720080"/>
          </a:xfrm>
          <a:prstGeom prst="rect">
            <a:avLst/>
          </a:prstGeom>
        </p:spPr>
      </p:pic>
      <p:pic>
        <p:nvPicPr>
          <p:cNvPr id="29" name="Picture 28" descr="girl walking cl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2160" y="4653136"/>
            <a:ext cx="2376264" cy="1730026"/>
          </a:xfrm>
          <a:prstGeom prst="rect">
            <a:avLst/>
          </a:prstGeom>
        </p:spPr>
      </p:pic>
      <p:pic>
        <p:nvPicPr>
          <p:cNvPr id="31" name="Picture 30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68344" y="3573016"/>
            <a:ext cx="610628" cy="720080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3341999" y="2299655"/>
            <a:ext cx="2342313" cy="3607403"/>
            <a:chOff x="3341999" y="2299655"/>
            <a:chExt cx="2342313" cy="3607403"/>
          </a:xfrm>
        </p:grpSpPr>
        <p:sp>
          <p:nvSpPr>
            <p:cNvPr id="27" name="Isosceles Triangle 26"/>
            <p:cNvSpPr/>
            <p:nvPr/>
          </p:nvSpPr>
          <p:spPr>
            <a:xfrm rot="18840000" flipH="1">
              <a:off x="5129246" y="2476599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Isosceles Triangle 27"/>
            <p:cNvSpPr/>
            <p:nvPr/>
          </p:nvSpPr>
          <p:spPr>
            <a:xfrm rot="9120000" flipH="1">
              <a:off x="5414933" y="4623408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3412567" y="2299655"/>
              <a:ext cx="2271745" cy="3607403"/>
            </a:xfrm>
            <a:custGeom>
              <a:avLst/>
              <a:gdLst>
                <a:gd name="connsiteX0" fmla="*/ 1955800 w 2116138"/>
                <a:gd name="connsiteY0" fmla="*/ 363537 h 3632199"/>
                <a:gd name="connsiteX1" fmla="*/ 1584325 w 2116138"/>
                <a:gd name="connsiteY1" fmla="*/ 115887 h 3632199"/>
                <a:gd name="connsiteX2" fmla="*/ 784225 w 2116138"/>
                <a:gd name="connsiteY2" fmla="*/ 30162 h 3632199"/>
                <a:gd name="connsiteX3" fmla="*/ 355600 w 2116138"/>
                <a:gd name="connsiteY3" fmla="*/ 296862 h 3632199"/>
                <a:gd name="connsiteX4" fmla="*/ 269875 w 2116138"/>
                <a:gd name="connsiteY4" fmla="*/ 915987 h 3632199"/>
                <a:gd name="connsiteX5" fmla="*/ 488950 w 2116138"/>
                <a:gd name="connsiteY5" fmla="*/ 1363662 h 3632199"/>
                <a:gd name="connsiteX6" fmla="*/ 1003300 w 2116138"/>
                <a:gd name="connsiteY6" fmla="*/ 1639887 h 3632199"/>
                <a:gd name="connsiteX7" fmla="*/ 1555750 w 2116138"/>
                <a:gd name="connsiteY7" fmla="*/ 1849437 h 3632199"/>
                <a:gd name="connsiteX8" fmla="*/ 2012950 w 2116138"/>
                <a:gd name="connsiteY8" fmla="*/ 2278062 h 3632199"/>
                <a:gd name="connsiteX9" fmla="*/ 2098675 w 2116138"/>
                <a:gd name="connsiteY9" fmla="*/ 2887662 h 3632199"/>
                <a:gd name="connsiteX10" fmla="*/ 1908175 w 2116138"/>
                <a:gd name="connsiteY10" fmla="*/ 3382962 h 3632199"/>
                <a:gd name="connsiteX11" fmla="*/ 917575 w 2116138"/>
                <a:gd name="connsiteY11" fmla="*/ 3602037 h 3632199"/>
                <a:gd name="connsiteX12" fmla="*/ 146050 w 2116138"/>
                <a:gd name="connsiteY12" fmla="*/ 3201987 h 3632199"/>
                <a:gd name="connsiteX13" fmla="*/ 41275 w 2116138"/>
                <a:gd name="connsiteY13" fmla="*/ 2592387 h 3632199"/>
                <a:gd name="connsiteX14" fmla="*/ 307975 w 2116138"/>
                <a:gd name="connsiteY14" fmla="*/ 2163762 h 3632199"/>
                <a:gd name="connsiteX15" fmla="*/ 850900 w 2116138"/>
                <a:gd name="connsiteY15" fmla="*/ 1820862 h 3632199"/>
                <a:gd name="connsiteX16" fmla="*/ 1593850 w 2116138"/>
                <a:gd name="connsiteY16" fmla="*/ 1525587 h 3632199"/>
                <a:gd name="connsiteX17" fmla="*/ 1984375 w 2116138"/>
                <a:gd name="connsiteY17" fmla="*/ 1135062 h 3632199"/>
                <a:gd name="connsiteX18" fmla="*/ 2060575 w 2116138"/>
                <a:gd name="connsiteY18" fmla="*/ 487362 h 3632199"/>
                <a:gd name="connsiteX19" fmla="*/ 1908175 w 2116138"/>
                <a:gd name="connsiteY19" fmla="*/ 296862 h 3632199"/>
                <a:gd name="connsiteX20" fmla="*/ 1908175 w 2116138"/>
                <a:gd name="connsiteY20" fmla="*/ 296862 h 3632199"/>
                <a:gd name="connsiteX0" fmla="*/ 1955800 w 2262808"/>
                <a:gd name="connsiteY0" fmla="*/ 363537 h 3632199"/>
                <a:gd name="connsiteX1" fmla="*/ 1584325 w 2262808"/>
                <a:gd name="connsiteY1" fmla="*/ 115887 h 3632199"/>
                <a:gd name="connsiteX2" fmla="*/ 784225 w 2262808"/>
                <a:gd name="connsiteY2" fmla="*/ 30162 h 3632199"/>
                <a:gd name="connsiteX3" fmla="*/ 355600 w 2262808"/>
                <a:gd name="connsiteY3" fmla="*/ 296862 h 3632199"/>
                <a:gd name="connsiteX4" fmla="*/ 269875 w 2262808"/>
                <a:gd name="connsiteY4" fmla="*/ 915987 h 3632199"/>
                <a:gd name="connsiteX5" fmla="*/ 488950 w 2262808"/>
                <a:gd name="connsiteY5" fmla="*/ 1363662 h 3632199"/>
                <a:gd name="connsiteX6" fmla="*/ 1003300 w 2262808"/>
                <a:gd name="connsiteY6" fmla="*/ 1639887 h 3632199"/>
                <a:gd name="connsiteX7" fmla="*/ 1555750 w 2262808"/>
                <a:gd name="connsiteY7" fmla="*/ 1849437 h 3632199"/>
                <a:gd name="connsiteX8" fmla="*/ 2012950 w 2262808"/>
                <a:gd name="connsiteY8" fmla="*/ 2278062 h 3632199"/>
                <a:gd name="connsiteX9" fmla="*/ 2245345 w 2262808"/>
                <a:gd name="connsiteY9" fmla="*/ 2916212 h 3632199"/>
                <a:gd name="connsiteX10" fmla="*/ 1908175 w 2262808"/>
                <a:gd name="connsiteY10" fmla="*/ 3382962 h 3632199"/>
                <a:gd name="connsiteX11" fmla="*/ 917575 w 2262808"/>
                <a:gd name="connsiteY11" fmla="*/ 3602037 h 3632199"/>
                <a:gd name="connsiteX12" fmla="*/ 146050 w 2262808"/>
                <a:gd name="connsiteY12" fmla="*/ 3201987 h 3632199"/>
                <a:gd name="connsiteX13" fmla="*/ 41275 w 2262808"/>
                <a:gd name="connsiteY13" fmla="*/ 2592387 h 3632199"/>
                <a:gd name="connsiteX14" fmla="*/ 307975 w 2262808"/>
                <a:gd name="connsiteY14" fmla="*/ 2163762 h 3632199"/>
                <a:gd name="connsiteX15" fmla="*/ 850900 w 2262808"/>
                <a:gd name="connsiteY15" fmla="*/ 1820862 h 3632199"/>
                <a:gd name="connsiteX16" fmla="*/ 1593850 w 2262808"/>
                <a:gd name="connsiteY16" fmla="*/ 1525587 h 3632199"/>
                <a:gd name="connsiteX17" fmla="*/ 1984375 w 2262808"/>
                <a:gd name="connsiteY17" fmla="*/ 1135062 h 3632199"/>
                <a:gd name="connsiteX18" fmla="*/ 2060575 w 2262808"/>
                <a:gd name="connsiteY18" fmla="*/ 487362 h 3632199"/>
                <a:gd name="connsiteX19" fmla="*/ 1908175 w 2262808"/>
                <a:gd name="connsiteY19" fmla="*/ 296862 h 3632199"/>
                <a:gd name="connsiteX20" fmla="*/ 1908175 w 2262808"/>
                <a:gd name="connsiteY20" fmla="*/ 296862 h 3632199"/>
                <a:gd name="connsiteX0" fmla="*/ 1955800 w 2262808"/>
                <a:gd name="connsiteY0" fmla="*/ 363537 h 3632199"/>
                <a:gd name="connsiteX1" fmla="*/ 1584325 w 2262808"/>
                <a:gd name="connsiteY1" fmla="*/ 115887 h 3632199"/>
                <a:gd name="connsiteX2" fmla="*/ 784225 w 2262808"/>
                <a:gd name="connsiteY2" fmla="*/ 30162 h 3632199"/>
                <a:gd name="connsiteX3" fmla="*/ 355600 w 2262808"/>
                <a:gd name="connsiteY3" fmla="*/ 296862 h 3632199"/>
                <a:gd name="connsiteX4" fmla="*/ 157113 w 2262808"/>
                <a:gd name="connsiteY4" fmla="*/ 899988 h 3632199"/>
                <a:gd name="connsiteX5" fmla="*/ 488950 w 2262808"/>
                <a:gd name="connsiteY5" fmla="*/ 1363662 h 3632199"/>
                <a:gd name="connsiteX6" fmla="*/ 1003300 w 2262808"/>
                <a:gd name="connsiteY6" fmla="*/ 1639887 h 3632199"/>
                <a:gd name="connsiteX7" fmla="*/ 1555750 w 2262808"/>
                <a:gd name="connsiteY7" fmla="*/ 1849437 h 3632199"/>
                <a:gd name="connsiteX8" fmla="*/ 2012950 w 2262808"/>
                <a:gd name="connsiteY8" fmla="*/ 2278062 h 3632199"/>
                <a:gd name="connsiteX9" fmla="*/ 2245345 w 2262808"/>
                <a:gd name="connsiteY9" fmla="*/ 2916212 h 3632199"/>
                <a:gd name="connsiteX10" fmla="*/ 1908175 w 2262808"/>
                <a:gd name="connsiteY10" fmla="*/ 3382962 h 3632199"/>
                <a:gd name="connsiteX11" fmla="*/ 917575 w 2262808"/>
                <a:gd name="connsiteY11" fmla="*/ 3602037 h 3632199"/>
                <a:gd name="connsiteX12" fmla="*/ 146050 w 2262808"/>
                <a:gd name="connsiteY12" fmla="*/ 3201987 h 3632199"/>
                <a:gd name="connsiteX13" fmla="*/ 41275 w 2262808"/>
                <a:gd name="connsiteY13" fmla="*/ 2592387 h 3632199"/>
                <a:gd name="connsiteX14" fmla="*/ 307975 w 2262808"/>
                <a:gd name="connsiteY14" fmla="*/ 2163762 h 3632199"/>
                <a:gd name="connsiteX15" fmla="*/ 850900 w 2262808"/>
                <a:gd name="connsiteY15" fmla="*/ 1820862 h 3632199"/>
                <a:gd name="connsiteX16" fmla="*/ 1593850 w 2262808"/>
                <a:gd name="connsiteY16" fmla="*/ 1525587 h 3632199"/>
                <a:gd name="connsiteX17" fmla="*/ 1984375 w 2262808"/>
                <a:gd name="connsiteY17" fmla="*/ 1135062 h 3632199"/>
                <a:gd name="connsiteX18" fmla="*/ 2060575 w 2262808"/>
                <a:gd name="connsiteY18" fmla="*/ 487362 h 3632199"/>
                <a:gd name="connsiteX19" fmla="*/ 1908175 w 2262808"/>
                <a:gd name="connsiteY19" fmla="*/ 296862 h 3632199"/>
                <a:gd name="connsiteX20" fmla="*/ 1908175 w 2262808"/>
                <a:gd name="connsiteY20" fmla="*/ 296862 h 3632199"/>
                <a:gd name="connsiteX0" fmla="*/ 1955800 w 2262808"/>
                <a:gd name="connsiteY0" fmla="*/ 383207 h 3651869"/>
                <a:gd name="connsiteX1" fmla="*/ 1525265 w 2262808"/>
                <a:gd name="connsiteY1" fmla="*/ 55562 h 3651869"/>
                <a:gd name="connsiteX2" fmla="*/ 784225 w 2262808"/>
                <a:gd name="connsiteY2" fmla="*/ 49832 h 3651869"/>
                <a:gd name="connsiteX3" fmla="*/ 355600 w 2262808"/>
                <a:gd name="connsiteY3" fmla="*/ 316532 h 3651869"/>
                <a:gd name="connsiteX4" fmla="*/ 157113 w 2262808"/>
                <a:gd name="connsiteY4" fmla="*/ 919658 h 3651869"/>
                <a:gd name="connsiteX5" fmla="*/ 488950 w 2262808"/>
                <a:gd name="connsiteY5" fmla="*/ 1383332 h 3651869"/>
                <a:gd name="connsiteX6" fmla="*/ 1003300 w 2262808"/>
                <a:gd name="connsiteY6" fmla="*/ 1659557 h 3651869"/>
                <a:gd name="connsiteX7" fmla="*/ 1555750 w 2262808"/>
                <a:gd name="connsiteY7" fmla="*/ 1869107 h 3651869"/>
                <a:gd name="connsiteX8" fmla="*/ 2012950 w 2262808"/>
                <a:gd name="connsiteY8" fmla="*/ 2297732 h 3651869"/>
                <a:gd name="connsiteX9" fmla="*/ 2245345 w 2262808"/>
                <a:gd name="connsiteY9" fmla="*/ 2935882 h 3651869"/>
                <a:gd name="connsiteX10" fmla="*/ 1908175 w 2262808"/>
                <a:gd name="connsiteY10" fmla="*/ 3402632 h 3651869"/>
                <a:gd name="connsiteX11" fmla="*/ 917575 w 2262808"/>
                <a:gd name="connsiteY11" fmla="*/ 3621707 h 3651869"/>
                <a:gd name="connsiteX12" fmla="*/ 146050 w 2262808"/>
                <a:gd name="connsiteY12" fmla="*/ 3221657 h 3651869"/>
                <a:gd name="connsiteX13" fmla="*/ 41275 w 2262808"/>
                <a:gd name="connsiteY13" fmla="*/ 2612057 h 3651869"/>
                <a:gd name="connsiteX14" fmla="*/ 307975 w 2262808"/>
                <a:gd name="connsiteY14" fmla="*/ 2183432 h 3651869"/>
                <a:gd name="connsiteX15" fmla="*/ 850900 w 2262808"/>
                <a:gd name="connsiteY15" fmla="*/ 1840532 h 3651869"/>
                <a:gd name="connsiteX16" fmla="*/ 1593850 w 2262808"/>
                <a:gd name="connsiteY16" fmla="*/ 1545257 h 3651869"/>
                <a:gd name="connsiteX17" fmla="*/ 1984375 w 2262808"/>
                <a:gd name="connsiteY17" fmla="*/ 1154732 h 3651869"/>
                <a:gd name="connsiteX18" fmla="*/ 2060575 w 2262808"/>
                <a:gd name="connsiteY18" fmla="*/ 507032 h 3651869"/>
                <a:gd name="connsiteX19" fmla="*/ 1908175 w 2262808"/>
                <a:gd name="connsiteY19" fmla="*/ 316532 h 3651869"/>
                <a:gd name="connsiteX20" fmla="*/ 1908175 w 2262808"/>
                <a:gd name="connsiteY20" fmla="*/ 316532 h 3651869"/>
                <a:gd name="connsiteX0" fmla="*/ 1955800 w 2277537"/>
                <a:gd name="connsiteY0" fmla="*/ 383207 h 3651869"/>
                <a:gd name="connsiteX1" fmla="*/ 1525265 w 2277537"/>
                <a:gd name="connsiteY1" fmla="*/ 55562 h 3651869"/>
                <a:gd name="connsiteX2" fmla="*/ 784225 w 2277537"/>
                <a:gd name="connsiteY2" fmla="*/ 49832 h 3651869"/>
                <a:gd name="connsiteX3" fmla="*/ 355600 w 2277537"/>
                <a:gd name="connsiteY3" fmla="*/ 316532 h 3651869"/>
                <a:gd name="connsiteX4" fmla="*/ 157113 w 2277537"/>
                <a:gd name="connsiteY4" fmla="*/ 919658 h 3651869"/>
                <a:gd name="connsiteX5" fmla="*/ 488950 w 2277537"/>
                <a:gd name="connsiteY5" fmla="*/ 1383332 h 3651869"/>
                <a:gd name="connsiteX6" fmla="*/ 1003300 w 2277537"/>
                <a:gd name="connsiteY6" fmla="*/ 1659557 h 3651869"/>
                <a:gd name="connsiteX7" fmla="*/ 1555750 w 2277537"/>
                <a:gd name="connsiteY7" fmla="*/ 1869107 h 3651869"/>
                <a:gd name="connsiteX8" fmla="*/ 2101329 w 2277537"/>
                <a:gd name="connsiteY8" fmla="*/ 2359818 h 3651869"/>
                <a:gd name="connsiteX9" fmla="*/ 2245345 w 2277537"/>
                <a:gd name="connsiteY9" fmla="*/ 2935882 h 3651869"/>
                <a:gd name="connsiteX10" fmla="*/ 1908175 w 2277537"/>
                <a:gd name="connsiteY10" fmla="*/ 3402632 h 3651869"/>
                <a:gd name="connsiteX11" fmla="*/ 917575 w 2277537"/>
                <a:gd name="connsiteY11" fmla="*/ 3621707 h 3651869"/>
                <a:gd name="connsiteX12" fmla="*/ 146050 w 2277537"/>
                <a:gd name="connsiteY12" fmla="*/ 3221657 h 3651869"/>
                <a:gd name="connsiteX13" fmla="*/ 41275 w 2277537"/>
                <a:gd name="connsiteY13" fmla="*/ 2612057 h 3651869"/>
                <a:gd name="connsiteX14" fmla="*/ 307975 w 2277537"/>
                <a:gd name="connsiteY14" fmla="*/ 2183432 h 3651869"/>
                <a:gd name="connsiteX15" fmla="*/ 850900 w 2277537"/>
                <a:gd name="connsiteY15" fmla="*/ 1840532 h 3651869"/>
                <a:gd name="connsiteX16" fmla="*/ 1593850 w 2277537"/>
                <a:gd name="connsiteY16" fmla="*/ 1545257 h 3651869"/>
                <a:gd name="connsiteX17" fmla="*/ 1984375 w 2277537"/>
                <a:gd name="connsiteY17" fmla="*/ 1154732 h 3651869"/>
                <a:gd name="connsiteX18" fmla="*/ 2060575 w 2277537"/>
                <a:gd name="connsiteY18" fmla="*/ 507032 h 3651869"/>
                <a:gd name="connsiteX19" fmla="*/ 1908175 w 2277537"/>
                <a:gd name="connsiteY19" fmla="*/ 316532 h 3651869"/>
                <a:gd name="connsiteX20" fmla="*/ 1908175 w 2277537"/>
                <a:gd name="connsiteY20" fmla="*/ 316532 h 3651869"/>
                <a:gd name="connsiteX0" fmla="*/ 1961071 w 2282808"/>
                <a:gd name="connsiteY0" fmla="*/ 383207 h 3542108"/>
                <a:gd name="connsiteX1" fmla="*/ 1530536 w 2282808"/>
                <a:gd name="connsiteY1" fmla="*/ 55562 h 3542108"/>
                <a:gd name="connsiteX2" fmla="*/ 789496 w 2282808"/>
                <a:gd name="connsiteY2" fmla="*/ 49832 h 3542108"/>
                <a:gd name="connsiteX3" fmla="*/ 360871 w 2282808"/>
                <a:gd name="connsiteY3" fmla="*/ 316532 h 3542108"/>
                <a:gd name="connsiteX4" fmla="*/ 162384 w 2282808"/>
                <a:gd name="connsiteY4" fmla="*/ 919658 h 3542108"/>
                <a:gd name="connsiteX5" fmla="*/ 494221 w 2282808"/>
                <a:gd name="connsiteY5" fmla="*/ 1383332 h 3542108"/>
                <a:gd name="connsiteX6" fmla="*/ 1008571 w 2282808"/>
                <a:gd name="connsiteY6" fmla="*/ 1659557 h 3542108"/>
                <a:gd name="connsiteX7" fmla="*/ 1561021 w 2282808"/>
                <a:gd name="connsiteY7" fmla="*/ 1869107 h 3542108"/>
                <a:gd name="connsiteX8" fmla="*/ 2106600 w 2282808"/>
                <a:gd name="connsiteY8" fmla="*/ 2359818 h 3542108"/>
                <a:gd name="connsiteX9" fmla="*/ 2250616 w 2282808"/>
                <a:gd name="connsiteY9" fmla="*/ 2935882 h 3542108"/>
                <a:gd name="connsiteX10" fmla="*/ 1913446 w 2282808"/>
                <a:gd name="connsiteY10" fmla="*/ 3402632 h 3542108"/>
                <a:gd name="connsiteX11" fmla="*/ 954472 w 2282808"/>
                <a:gd name="connsiteY11" fmla="*/ 3511946 h 3542108"/>
                <a:gd name="connsiteX12" fmla="*/ 151321 w 2282808"/>
                <a:gd name="connsiteY12" fmla="*/ 3221657 h 3542108"/>
                <a:gd name="connsiteX13" fmla="*/ 46546 w 2282808"/>
                <a:gd name="connsiteY13" fmla="*/ 2612057 h 3542108"/>
                <a:gd name="connsiteX14" fmla="*/ 313246 w 2282808"/>
                <a:gd name="connsiteY14" fmla="*/ 2183432 h 3542108"/>
                <a:gd name="connsiteX15" fmla="*/ 856171 w 2282808"/>
                <a:gd name="connsiteY15" fmla="*/ 1840532 h 3542108"/>
                <a:gd name="connsiteX16" fmla="*/ 1599121 w 2282808"/>
                <a:gd name="connsiteY16" fmla="*/ 1545257 h 3542108"/>
                <a:gd name="connsiteX17" fmla="*/ 1989646 w 2282808"/>
                <a:gd name="connsiteY17" fmla="*/ 1154732 h 3542108"/>
                <a:gd name="connsiteX18" fmla="*/ 2065846 w 2282808"/>
                <a:gd name="connsiteY18" fmla="*/ 507032 h 3542108"/>
                <a:gd name="connsiteX19" fmla="*/ 1913446 w 2282808"/>
                <a:gd name="connsiteY19" fmla="*/ 316532 h 3542108"/>
                <a:gd name="connsiteX20" fmla="*/ 1913446 w 2282808"/>
                <a:gd name="connsiteY20" fmla="*/ 316532 h 3542108"/>
                <a:gd name="connsiteX0" fmla="*/ 1961071 w 2282808"/>
                <a:gd name="connsiteY0" fmla="*/ 383207 h 3614116"/>
                <a:gd name="connsiteX1" fmla="*/ 1530536 w 2282808"/>
                <a:gd name="connsiteY1" fmla="*/ 55562 h 3614116"/>
                <a:gd name="connsiteX2" fmla="*/ 789496 w 2282808"/>
                <a:gd name="connsiteY2" fmla="*/ 49832 h 3614116"/>
                <a:gd name="connsiteX3" fmla="*/ 360871 w 2282808"/>
                <a:gd name="connsiteY3" fmla="*/ 316532 h 3614116"/>
                <a:gd name="connsiteX4" fmla="*/ 162384 w 2282808"/>
                <a:gd name="connsiteY4" fmla="*/ 919658 h 3614116"/>
                <a:gd name="connsiteX5" fmla="*/ 494221 w 2282808"/>
                <a:gd name="connsiteY5" fmla="*/ 1383332 h 3614116"/>
                <a:gd name="connsiteX6" fmla="*/ 1008571 w 2282808"/>
                <a:gd name="connsiteY6" fmla="*/ 1659557 h 3614116"/>
                <a:gd name="connsiteX7" fmla="*/ 1561021 w 2282808"/>
                <a:gd name="connsiteY7" fmla="*/ 1869107 h 3614116"/>
                <a:gd name="connsiteX8" fmla="*/ 2106600 w 2282808"/>
                <a:gd name="connsiteY8" fmla="*/ 2359818 h 3614116"/>
                <a:gd name="connsiteX9" fmla="*/ 2250616 w 2282808"/>
                <a:gd name="connsiteY9" fmla="*/ 2935882 h 3614116"/>
                <a:gd name="connsiteX10" fmla="*/ 1913446 w 2282808"/>
                <a:gd name="connsiteY10" fmla="*/ 3402632 h 3614116"/>
                <a:gd name="connsiteX11" fmla="*/ 954472 w 2282808"/>
                <a:gd name="connsiteY11" fmla="*/ 3583954 h 3614116"/>
                <a:gd name="connsiteX12" fmla="*/ 151321 w 2282808"/>
                <a:gd name="connsiteY12" fmla="*/ 3221657 h 3614116"/>
                <a:gd name="connsiteX13" fmla="*/ 46546 w 2282808"/>
                <a:gd name="connsiteY13" fmla="*/ 2612057 h 3614116"/>
                <a:gd name="connsiteX14" fmla="*/ 313246 w 2282808"/>
                <a:gd name="connsiteY14" fmla="*/ 2183432 h 3614116"/>
                <a:gd name="connsiteX15" fmla="*/ 856171 w 2282808"/>
                <a:gd name="connsiteY15" fmla="*/ 1840532 h 3614116"/>
                <a:gd name="connsiteX16" fmla="*/ 1599121 w 2282808"/>
                <a:gd name="connsiteY16" fmla="*/ 1545257 h 3614116"/>
                <a:gd name="connsiteX17" fmla="*/ 1989646 w 2282808"/>
                <a:gd name="connsiteY17" fmla="*/ 1154732 h 3614116"/>
                <a:gd name="connsiteX18" fmla="*/ 2065846 w 2282808"/>
                <a:gd name="connsiteY18" fmla="*/ 507032 h 3614116"/>
                <a:gd name="connsiteX19" fmla="*/ 1913446 w 2282808"/>
                <a:gd name="connsiteY19" fmla="*/ 316532 h 3614116"/>
                <a:gd name="connsiteX20" fmla="*/ 1913446 w 2282808"/>
                <a:gd name="connsiteY20" fmla="*/ 316532 h 3614116"/>
                <a:gd name="connsiteX0" fmla="*/ 1950008 w 2271745"/>
                <a:gd name="connsiteY0" fmla="*/ 383207 h 3613740"/>
                <a:gd name="connsiteX1" fmla="*/ 1519473 w 2271745"/>
                <a:gd name="connsiteY1" fmla="*/ 55562 h 3613740"/>
                <a:gd name="connsiteX2" fmla="*/ 778433 w 2271745"/>
                <a:gd name="connsiteY2" fmla="*/ 49832 h 3613740"/>
                <a:gd name="connsiteX3" fmla="*/ 349808 w 2271745"/>
                <a:gd name="connsiteY3" fmla="*/ 316532 h 3613740"/>
                <a:gd name="connsiteX4" fmla="*/ 151321 w 2271745"/>
                <a:gd name="connsiteY4" fmla="*/ 919658 h 3613740"/>
                <a:gd name="connsiteX5" fmla="*/ 483158 w 2271745"/>
                <a:gd name="connsiteY5" fmla="*/ 1383332 h 3613740"/>
                <a:gd name="connsiteX6" fmla="*/ 997508 w 2271745"/>
                <a:gd name="connsiteY6" fmla="*/ 1659557 h 3613740"/>
                <a:gd name="connsiteX7" fmla="*/ 1549958 w 2271745"/>
                <a:gd name="connsiteY7" fmla="*/ 1869107 h 3613740"/>
                <a:gd name="connsiteX8" fmla="*/ 2095537 w 2271745"/>
                <a:gd name="connsiteY8" fmla="*/ 2359818 h 3613740"/>
                <a:gd name="connsiteX9" fmla="*/ 2239553 w 2271745"/>
                <a:gd name="connsiteY9" fmla="*/ 2935882 h 3613740"/>
                <a:gd name="connsiteX10" fmla="*/ 1902383 w 2271745"/>
                <a:gd name="connsiteY10" fmla="*/ 3402632 h 3613740"/>
                <a:gd name="connsiteX11" fmla="*/ 943409 w 2271745"/>
                <a:gd name="connsiteY11" fmla="*/ 3583954 h 3613740"/>
                <a:gd name="connsiteX12" fmla="*/ 151321 w 2271745"/>
                <a:gd name="connsiteY12" fmla="*/ 3223914 h 3613740"/>
                <a:gd name="connsiteX13" fmla="*/ 35483 w 2271745"/>
                <a:gd name="connsiteY13" fmla="*/ 2612057 h 3613740"/>
                <a:gd name="connsiteX14" fmla="*/ 302183 w 2271745"/>
                <a:gd name="connsiteY14" fmla="*/ 2183432 h 3613740"/>
                <a:gd name="connsiteX15" fmla="*/ 845108 w 2271745"/>
                <a:gd name="connsiteY15" fmla="*/ 1840532 h 3613740"/>
                <a:gd name="connsiteX16" fmla="*/ 1588058 w 2271745"/>
                <a:gd name="connsiteY16" fmla="*/ 1545257 h 3613740"/>
                <a:gd name="connsiteX17" fmla="*/ 1978583 w 2271745"/>
                <a:gd name="connsiteY17" fmla="*/ 1154732 h 3613740"/>
                <a:gd name="connsiteX18" fmla="*/ 2054783 w 2271745"/>
                <a:gd name="connsiteY18" fmla="*/ 507032 h 3613740"/>
                <a:gd name="connsiteX19" fmla="*/ 1902383 w 2271745"/>
                <a:gd name="connsiteY19" fmla="*/ 316532 h 3613740"/>
                <a:gd name="connsiteX20" fmla="*/ 1902383 w 2271745"/>
                <a:gd name="connsiteY20" fmla="*/ 316532 h 3613740"/>
                <a:gd name="connsiteX0" fmla="*/ 1950008 w 2271745"/>
                <a:gd name="connsiteY0" fmla="*/ 388607 h 3619140"/>
                <a:gd name="connsiteX1" fmla="*/ 1951521 w 2271745"/>
                <a:gd name="connsiteY1" fmla="*/ 421002 h 3619140"/>
                <a:gd name="connsiteX2" fmla="*/ 1519473 w 2271745"/>
                <a:gd name="connsiteY2" fmla="*/ 60962 h 3619140"/>
                <a:gd name="connsiteX3" fmla="*/ 778433 w 2271745"/>
                <a:gd name="connsiteY3" fmla="*/ 55232 h 3619140"/>
                <a:gd name="connsiteX4" fmla="*/ 349808 w 2271745"/>
                <a:gd name="connsiteY4" fmla="*/ 321932 h 3619140"/>
                <a:gd name="connsiteX5" fmla="*/ 151321 w 2271745"/>
                <a:gd name="connsiteY5" fmla="*/ 925058 h 3619140"/>
                <a:gd name="connsiteX6" fmla="*/ 483158 w 2271745"/>
                <a:gd name="connsiteY6" fmla="*/ 1388732 h 3619140"/>
                <a:gd name="connsiteX7" fmla="*/ 997508 w 2271745"/>
                <a:gd name="connsiteY7" fmla="*/ 1664957 h 3619140"/>
                <a:gd name="connsiteX8" fmla="*/ 1549958 w 2271745"/>
                <a:gd name="connsiteY8" fmla="*/ 1874507 h 3619140"/>
                <a:gd name="connsiteX9" fmla="*/ 2095537 w 2271745"/>
                <a:gd name="connsiteY9" fmla="*/ 2365218 h 3619140"/>
                <a:gd name="connsiteX10" fmla="*/ 2239553 w 2271745"/>
                <a:gd name="connsiteY10" fmla="*/ 2941282 h 3619140"/>
                <a:gd name="connsiteX11" fmla="*/ 1902383 w 2271745"/>
                <a:gd name="connsiteY11" fmla="*/ 3408032 h 3619140"/>
                <a:gd name="connsiteX12" fmla="*/ 943409 w 2271745"/>
                <a:gd name="connsiteY12" fmla="*/ 3589354 h 3619140"/>
                <a:gd name="connsiteX13" fmla="*/ 151321 w 2271745"/>
                <a:gd name="connsiteY13" fmla="*/ 3229314 h 3619140"/>
                <a:gd name="connsiteX14" fmla="*/ 35483 w 2271745"/>
                <a:gd name="connsiteY14" fmla="*/ 2617457 h 3619140"/>
                <a:gd name="connsiteX15" fmla="*/ 302183 w 2271745"/>
                <a:gd name="connsiteY15" fmla="*/ 2188832 h 3619140"/>
                <a:gd name="connsiteX16" fmla="*/ 845108 w 2271745"/>
                <a:gd name="connsiteY16" fmla="*/ 1845932 h 3619140"/>
                <a:gd name="connsiteX17" fmla="*/ 1588058 w 2271745"/>
                <a:gd name="connsiteY17" fmla="*/ 1550657 h 3619140"/>
                <a:gd name="connsiteX18" fmla="*/ 1978583 w 2271745"/>
                <a:gd name="connsiteY18" fmla="*/ 1160132 h 3619140"/>
                <a:gd name="connsiteX19" fmla="*/ 2054783 w 2271745"/>
                <a:gd name="connsiteY19" fmla="*/ 512432 h 3619140"/>
                <a:gd name="connsiteX20" fmla="*/ 1902383 w 2271745"/>
                <a:gd name="connsiteY20" fmla="*/ 321932 h 3619140"/>
                <a:gd name="connsiteX21" fmla="*/ 1902383 w 2271745"/>
                <a:gd name="connsiteY21" fmla="*/ 321932 h 3619140"/>
                <a:gd name="connsiteX0" fmla="*/ 1950008 w 2271745"/>
                <a:gd name="connsiteY0" fmla="*/ 376870 h 3607403"/>
                <a:gd name="connsiteX1" fmla="*/ 1807505 w 2271745"/>
                <a:gd name="connsiteY1" fmla="*/ 265249 h 3607403"/>
                <a:gd name="connsiteX2" fmla="*/ 1519473 w 2271745"/>
                <a:gd name="connsiteY2" fmla="*/ 49225 h 3607403"/>
                <a:gd name="connsiteX3" fmla="*/ 778433 w 2271745"/>
                <a:gd name="connsiteY3" fmla="*/ 43495 h 3607403"/>
                <a:gd name="connsiteX4" fmla="*/ 349808 w 2271745"/>
                <a:gd name="connsiteY4" fmla="*/ 310195 h 3607403"/>
                <a:gd name="connsiteX5" fmla="*/ 151321 w 2271745"/>
                <a:gd name="connsiteY5" fmla="*/ 913321 h 3607403"/>
                <a:gd name="connsiteX6" fmla="*/ 483158 w 2271745"/>
                <a:gd name="connsiteY6" fmla="*/ 1376995 h 3607403"/>
                <a:gd name="connsiteX7" fmla="*/ 997508 w 2271745"/>
                <a:gd name="connsiteY7" fmla="*/ 1653220 h 3607403"/>
                <a:gd name="connsiteX8" fmla="*/ 1549958 w 2271745"/>
                <a:gd name="connsiteY8" fmla="*/ 1862770 h 3607403"/>
                <a:gd name="connsiteX9" fmla="*/ 2095537 w 2271745"/>
                <a:gd name="connsiteY9" fmla="*/ 2353481 h 3607403"/>
                <a:gd name="connsiteX10" fmla="*/ 2239553 w 2271745"/>
                <a:gd name="connsiteY10" fmla="*/ 2929545 h 3607403"/>
                <a:gd name="connsiteX11" fmla="*/ 1902383 w 2271745"/>
                <a:gd name="connsiteY11" fmla="*/ 3396295 h 3607403"/>
                <a:gd name="connsiteX12" fmla="*/ 943409 w 2271745"/>
                <a:gd name="connsiteY12" fmla="*/ 3577617 h 3607403"/>
                <a:gd name="connsiteX13" fmla="*/ 151321 w 2271745"/>
                <a:gd name="connsiteY13" fmla="*/ 3217577 h 3607403"/>
                <a:gd name="connsiteX14" fmla="*/ 35483 w 2271745"/>
                <a:gd name="connsiteY14" fmla="*/ 2605720 h 3607403"/>
                <a:gd name="connsiteX15" fmla="*/ 302183 w 2271745"/>
                <a:gd name="connsiteY15" fmla="*/ 2177095 h 3607403"/>
                <a:gd name="connsiteX16" fmla="*/ 845108 w 2271745"/>
                <a:gd name="connsiteY16" fmla="*/ 1834195 h 3607403"/>
                <a:gd name="connsiteX17" fmla="*/ 1588058 w 2271745"/>
                <a:gd name="connsiteY17" fmla="*/ 1538920 h 3607403"/>
                <a:gd name="connsiteX18" fmla="*/ 1978583 w 2271745"/>
                <a:gd name="connsiteY18" fmla="*/ 1148395 h 3607403"/>
                <a:gd name="connsiteX19" fmla="*/ 2054783 w 2271745"/>
                <a:gd name="connsiteY19" fmla="*/ 500695 h 3607403"/>
                <a:gd name="connsiteX20" fmla="*/ 1902383 w 2271745"/>
                <a:gd name="connsiteY20" fmla="*/ 310195 h 3607403"/>
                <a:gd name="connsiteX21" fmla="*/ 1902383 w 2271745"/>
                <a:gd name="connsiteY21" fmla="*/ 310195 h 3607403"/>
                <a:gd name="connsiteX0" fmla="*/ 1950008 w 2271745"/>
                <a:gd name="connsiteY0" fmla="*/ 376870 h 3607403"/>
                <a:gd name="connsiteX1" fmla="*/ 1951521 w 2271745"/>
                <a:gd name="connsiteY1" fmla="*/ 337257 h 3607403"/>
                <a:gd name="connsiteX2" fmla="*/ 1807505 w 2271745"/>
                <a:gd name="connsiteY2" fmla="*/ 265249 h 3607403"/>
                <a:gd name="connsiteX3" fmla="*/ 1519473 w 2271745"/>
                <a:gd name="connsiteY3" fmla="*/ 49225 h 3607403"/>
                <a:gd name="connsiteX4" fmla="*/ 778433 w 2271745"/>
                <a:gd name="connsiteY4" fmla="*/ 43495 h 3607403"/>
                <a:gd name="connsiteX5" fmla="*/ 349808 w 2271745"/>
                <a:gd name="connsiteY5" fmla="*/ 310195 h 3607403"/>
                <a:gd name="connsiteX6" fmla="*/ 151321 w 2271745"/>
                <a:gd name="connsiteY6" fmla="*/ 913321 h 3607403"/>
                <a:gd name="connsiteX7" fmla="*/ 483158 w 2271745"/>
                <a:gd name="connsiteY7" fmla="*/ 1376995 h 3607403"/>
                <a:gd name="connsiteX8" fmla="*/ 997508 w 2271745"/>
                <a:gd name="connsiteY8" fmla="*/ 1653220 h 3607403"/>
                <a:gd name="connsiteX9" fmla="*/ 1549958 w 2271745"/>
                <a:gd name="connsiteY9" fmla="*/ 1862770 h 3607403"/>
                <a:gd name="connsiteX10" fmla="*/ 2095537 w 2271745"/>
                <a:gd name="connsiteY10" fmla="*/ 2353481 h 3607403"/>
                <a:gd name="connsiteX11" fmla="*/ 2239553 w 2271745"/>
                <a:gd name="connsiteY11" fmla="*/ 2929545 h 3607403"/>
                <a:gd name="connsiteX12" fmla="*/ 1902383 w 2271745"/>
                <a:gd name="connsiteY12" fmla="*/ 3396295 h 3607403"/>
                <a:gd name="connsiteX13" fmla="*/ 943409 w 2271745"/>
                <a:gd name="connsiteY13" fmla="*/ 3577617 h 3607403"/>
                <a:gd name="connsiteX14" fmla="*/ 151321 w 2271745"/>
                <a:gd name="connsiteY14" fmla="*/ 3217577 h 3607403"/>
                <a:gd name="connsiteX15" fmla="*/ 35483 w 2271745"/>
                <a:gd name="connsiteY15" fmla="*/ 2605720 h 3607403"/>
                <a:gd name="connsiteX16" fmla="*/ 302183 w 2271745"/>
                <a:gd name="connsiteY16" fmla="*/ 2177095 h 3607403"/>
                <a:gd name="connsiteX17" fmla="*/ 845108 w 2271745"/>
                <a:gd name="connsiteY17" fmla="*/ 1834195 h 3607403"/>
                <a:gd name="connsiteX18" fmla="*/ 1588058 w 2271745"/>
                <a:gd name="connsiteY18" fmla="*/ 1538920 h 3607403"/>
                <a:gd name="connsiteX19" fmla="*/ 1978583 w 2271745"/>
                <a:gd name="connsiteY19" fmla="*/ 1148395 h 3607403"/>
                <a:gd name="connsiteX20" fmla="*/ 2054783 w 2271745"/>
                <a:gd name="connsiteY20" fmla="*/ 500695 h 3607403"/>
                <a:gd name="connsiteX21" fmla="*/ 1902383 w 2271745"/>
                <a:gd name="connsiteY21" fmla="*/ 310195 h 3607403"/>
                <a:gd name="connsiteX22" fmla="*/ 1902383 w 2271745"/>
                <a:gd name="connsiteY22" fmla="*/ 310195 h 3607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271745" h="3607403">
                  <a:moveTo>
                    <a:pt x="1950008" y="376870"/>
                  </a:moveTo>
                  <a:cubicBezTo>
                    <a:pt x="1948421" y="378457"/>
                    <a:pt x="1975271" y="355860"/>
                    <a:pt x="1951521" y="337257"/>
                  </a:cubicBezTo>
                  <a:cubicBezTo>
                    <a:pt x="1927771" y="318654"/>
                    <a:pt x="1879513" y="313254"/>
                    <a:pt x="1807505" y="265249"/>
                  </a:cubicBezTo>
                  <a:cubicBezTo>
                    <a:pt x="1735497" y="217244"/>
                    <a:pt x="1690985" y="86184"/>
                    <a:pt x="1519473" y="49225"/>
                  </a:cubicBezTo>
                  <a:cubicBezTo>
                    <a:pt x="1347961" y="12266"/>
                    <a:pt x="973377" y="0"/>
                    <a:pt x="778433" y="43495"/>
                  </a:cubicBezTo>
                  <a:cubicBezTo>
                    <a:pt x="583489" y="86990"/>
                    <a:pt x="454327" y="165224"/>
                    <a:pt x="349808" y="310195"/>
                  </a:cubicBezTo>
                  <a:cubicBezTo>
                    <a:pt x="245289" y="455166"/>
                    <a:pt x="129096" y="735521"/>
                    <a:pt x="151321" y="913321"/>
                  </a:cubicBezTo>
                  <a:cubicBezTo>
                    <a:pt x="173546" y="1091121"/>
                    <a:pt x="342127" y="1253678"/>
                    <a:pt x="483158" y="1376995"/>
                  </a:cubicBezTo>
                  <a:cubicBezTo>
                    <a:pt x="624189" y="1500312"/>
                    <a:pt x="819708" y="1572258"/>
                    <a:pt x="997508" y="1653220"/>
                  </a:cubicBezTo>
                  <a:cubicBezTo>
                    <a:pt x="1175308" y="1734182"/>
                    <a:pt x="1366953" y="1746060"/>
                    <a:pt x="1549958" y="1862770"/>
                  </a:cubicBezTo>
                  <a:cubicBezTo>
                    <a:pt x="1732963" y="1979480"/>
                    <a:pt x="1980605" y="2175685"/>
                    <a:pt x="2095537" y="2353481"/>
                  </a:cubicBezTo>
                  <a:cubicBezTo>
                    <a:pt x="2210469" y="2531277"/>
                    <a:pt x="2271745" y="2755743"/>
                    <a:pt x="2239553" y="2929545"/>
                  </a:cubicBezTo>
                  <a:cubicBezTo>
                    <a:pt x="2207361" y="3103347"/>
                    <a:pt x="2118407" y="3288283"/>
                    <a:pt x="1902383" y="3396295"/>
                  </a:cubicBezTo>
                  <a:cubicBezTo>
                    <a:pt x="1686359" y="3504307"/>
                    <a:pt x="1235253" y="3607403"/>
                    <a:pt x="943409" y="3577617"/>
                  </a:cubicBezTo>
                  <a:cubicBezTo>
                    <a:pt x="651565" y="3547831"/>
                    <a:pt x="302642" y="3379560"/>
                    <a:pt x="151321" y="3217577"/>
                  </a:cubicBezTo>
                  <a:cubicBezTo>
                    <a:pt x="0" y="3055594"/>
                    <a:pt x="10339" y="2779134"/>
                    <a:pt x="35483" y="2605720"/>
                  </a:cubicBezTo>
                  <a:cubicBezTo>
                    <a:pt x="60627" y="2432306"/>
                    <a:pt x="167246" y="2305683"/>
                    <a:pt x="302183" y="2177095"/>
                  </a:cubicBezTo>
                  <a:cubicBezTo>
                    <a:pt x="437121" y="2048508"/>
                    <a:pt x="630796" y="1940557"/>
                    <a:pt x="845108" y="1834195"/>
                  </a:cubicBezTo>
                  <a:cubicBezTo>
                    <a:pt x="1059420" y="1727833"/>
                    <a:pt x="1399146" y="1653220"/>
                    <a:pt x="1588058" y="1538920"/>
                  </a:cubicBezTo>
                  <a:cubicBezTo>
                    <a:pt x="1776970" y="1424620"/>
                    <a:pt x="1900796" y="1321433"/>
                    <a:pt x="1978583" y="1148395"/>
                  </a:cubicBezTo>
                  <a:cubicBezTo>
                    <a:pt x="2056371" y="975358"/>
                    <a:pt x="2067483" y="640395"/>
                    <a:pt x="2054783" y="500695"/>
                  </a:cubicBezTo>
                  <a:cubicBezTo>
                    <a:pt x="2042083" y="360995"/>
                    <a:pt x="1902383" y="310195"/>
                    <a:pt x="1902383" y="310195"/>
                  </a:cubicBezTo>
                  <a:lnTo>
                    <a:pt x="1902383" y="310195"/>
                  </a:lnTo>
                </a:path>
              </a:pathLst>
            </a:custGeom>
            <a:ln w="57150">
              <a:solidFill>
                <a:srgbClr val="FF66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Isosceles Triangle 33"/>
            <p:cNvSpPr/>
            <p:nvPr/>
          </p:nvSpPr>
          <p:spPr>
            <a:xfrm rot="11100000" flipV="1">
              <a:off x="3341999" y="4898888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Isosceles Triangle 34"/>
            <p:cNvSpPr/>
            <p:nvPr/>
          </p:nvSpPr>
          <p:spPr>
            <a:xfrm rot="12000000">
              <a:off x="3473765" y="2895215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5" name="Picture 14" descr="pencil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20072" y="1700808"/>
            <a:ext cx="1083704" cy="11019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6.93889E-18 C -0.01128 -0.01227 -0.02239 -0.02454 -0.03941 -0.03148 C -0.05642 -0.03843 -0.08142 -0.04537 -0.10243 -0.0419 C -0.12344 -0.03843 -0.14965 -0.0243 -0.16545 -0.01042 C -0.18125 0.00347 -0.19288 0.01736 -0.19687 0.0419 C -0.20087 0.06644 -0.20347 0.11204 -0.18906 0.13657 C -0.17465 0.16111 -0.13785 0.17153 -0.11024 0.18912 C -0.08264 0.20671 -0.04583 0.22407 -0.02361 0.24144 C -0.00139 0.2588 0.01441 0.27292 0.02361 0.29398 C 0.03281 0.31505 0.03403 0.34306 0.03143 0.36759 C 0.02882 0.39213 0.02361 0.42338 0.00781 0.44097 C -0.00798 0.45857 -0.0408 0.46713 -0.06302 0.47245 C -0.08524 0.47778 -0.10764 0.47778 -0.12604 0.47245 C -0.14444 0.46713 -0.15885 0.45486 -0.17326 0.44097 C -0.18767 0.42708 -0.20607 0.40764 -0.21267 0.38843 C -0.21927 0.36921 -0.21788 0.34468 -0.21267 0.32546 C -0.20746 0.30625 -0.19288 0.28866 -0.18107 0.27292 C -0.16927 0.25718 -0.16146 0.24491 -0.14184 0.23102 C -0.12222 0.21713 -0.08403 0.20139 -0.06302 0.18912 C -0.04201 0.17685 -0.0276 0.17153 -0.0158 0.15741 C -0.00399 0.14329 0.00261 0.12083 0.00781 0.10509 C 0.01302 0.08935 0.0158 0.0787 0.0158 0.06296 C 0.0158 0.04722 0.0092 0.01921 0.00781 0.01042 " pathEditMode="relative" ptsTypes="aaaaaaaaaaaaaaaaaaaaaaA">
                                      <p:cBhvr>
                                        <p:cTn id="3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er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2060848"/>
            <a:ext cx="3096342" cy="41284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23110" y="260648"/>
            <a:ext cx="672089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Make a loop and then a line,</a:t>
            </a:r>
          </a:p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That’s the way to make a nine.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23528" y="2132856"/>
            <a:ext cx="1296144" cy="122413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002060"/>
                </a:solidFill>
                <a:latin typeface="Comic Sans MS" pitchFamily="66" charset="0"/>
              </a:rPr>
              <a:t>Click for the pencil</a:t>
            </a:r>
            <a:endParaRPr lang="en-GB" sz="1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23528" y="3501008"/>
            <a:ext cx="1296144" cy="122413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002060"/>
                </a:solidFill>
                <a:latin typeface="Comic Sans MS" pitchFamily="66" charset="0"/>
              </a:rPr>
              <a:t>Click green for go!</a:t>
            </a:r>
            <a:endParaRPr lang="en-GB" sz="1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7" name="Action Button: Custom 16">
            <a:hlinkClick r:id="" action="ppaction://hlinkshowjump?jump=endshow" highlightClick="1"/>
          </p:cNvPr>
          <p:cNvSpPr/>
          <p:nvPr/>
        </p:nvSpPr>
        <p:spPr>
          <a:xfrm>
            <a:off x="8388424" y="6237312"/>
            <a:ext cx="755576" cy="620688"/>
          </a:xfrm>
          <a:prstGeom prst="actionButtonBlank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latin typeface="Comic Sans MS" pitchFamily="66" charset="0"/>
              </a:rPr>
              <a:t>Quit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18" name="Action Button: Home 17">
            <a:hlinkClick r:id="rId4" action="ppaction://hlinksldjump" highlightClick="1"/>
          </p:cNvPr>
          <p:cNvSpPr/>
          <p:nvPr/>
        </p:nvSpPr>
        <p:spPr>
          <a:xfrm>
            <a:off x="0" y="6237312"/>
            <a:ext cx="755576" cy="620688"/>
          </a:xfrm>
          <a:prstGeom prst="actionButtonHo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8424" y="1628800"/>
            <a:ext cx="610628" cy="720080"/>
          </a:xfrm>
          <a:prstGeom prst="rect">
            <a:avLst/>
          </a:prstGeom>
        </p:spPr>
      </p:pic>
      <p:pic>
        <p:nvPicPr>
          <p:cNvPr id="19" name="Picture 18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68344" y="1628800"/>
            <a:ext cx="610628" cy="720080"/>
          </a:xfrm>
          <a:prstGeom prst="rect">
            <a:avLst/>
          </a:prstGeom>
        </p:spPr>
      </p:pic>
      <p:pic>
        <p:nvPicPr>
          <p:cNvPr id="33" name="Picture 32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8424" y="2276872"/>
            <a:ext cx="610628" cy="720080"/>
          </a:xfrm>
          <a:prstGeom prst="rect">
            <a:avLst/>
          </a:prstGeom>
        </p:spPr>
      </p:pic>
      <p:pic>
        <p:nvPicPr>
          <p:cNvPr id="20" name="Picture 19" descr="girl walking cl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1835696" y="2204864"/>
            <a:ext cx="1368153" cy="1368153"/>
          </a:xfrm>
          <a:prstGeom prst="rect">
            <a:avLst/>
          </a:prstGeom>
        </p:spPr>
      </p:pic>
      <p:pic>
        <p:nvPicPr>
          <p:cNvPr id="22" name="Picture 21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68344" y="2276872"/>
            <a:ext cx="610628" cy="720080"/>
          </a:xfrm>
          <a:prstGeom prst="rect">
            <a:avLst/>
          </a:prstGeom>
        </p:spPr>
      </p:pic>
      <p:pic>
        <p:nvPicPr>
          <p:cNvPr id="43" name="Picture 42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8424" y="2924944"/>
            <a:ext cx="610628" cy="720080"/>
          </a:xfrm>
          <a:prstGeom prst="rect">
            <a:avLst/>
          </a:prstGeom>
        </p:spPr>
      </p:pic>
      <p:pic>
        <p:nvPicPr>
          <p:cNvPr id="25" name="Picture 24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68344" y="2924944"/>
            <a:ext cx="610628" cy="720080"/>
          </a:xfrm>
          <a:prstGeom prst="rect">
            <a:avLst/>
          </a:prstGeom>
        </p:spPr>
      </p:pic>
      <p:pic>
        <p:nvPicPr>
          <p:cNvPr id="23" name="Picture 22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8424" y="3573016"/>
            <a:ext cx="610628" cy="720080"/>
          </a:xfrm>
          <a:prstGeom prst="rect">
            <a:avLst/>
          </a:prstGeom>
        </p:spPr>
      </p:pic>
      <p:pic>
        <p:nvPicPr>
          <p:cNvPr id="31" name="Picture 30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68344" y="3573016"/>
            <a:ext cx="610628" cy="720080"/>
          </a:xfrm>
          <a:prstGeom prst="rect">
            <a:avLst/>
          </a:prstGeom>
        </p:spPr>
      </p:pic>
      <p:pic>
        <p:nvPicPr>
          <p:cNvPr id="26" name="Picture 25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8424" y="4221088"/>
            <a:ext cx="610628" cy="720080"/>
          </a:xfrm>
          <a:prstGeom prst="rect">
            <a:avLst/>
          </a:prstGeom>
        </p:spPr>
      </p:pic>
      <p:pic>
        <p:nvPicPr>
          <p:cNvPr id="36" name="Picture 35" descr="girl walking cl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6111169" y="4941168"/>
            <a:ext cx="1242137" cy="1656185"/>
          </a:xfrm>
          <a:prstGeom prst="rect">
            <a:avLst/>
          </a:prstGeom>
        </p:spPr>
      </p:pic>
      <p:grpSp>
        <p:nvGrpSpPr>
          <p:cNvPr id="42" name="Group 41"/>
          <p:cNvGrpSpPr/>
          <p:nvPr/>
        </p:nvGrpSpPr>
        <p:grpSpPr>
          <a:xfrm>
            <a:off x="3419872" y="2262660"/>
            <a:ext cx="2196152" cy="3804765"/>
            <a:chOff x="3419872" y="2262660"/>
            <a:chExt cx="2196152" cy="3804765"/>
          </a:xfrm>
        </p:grpSpPr>
        <p:sp>
          <p:nvSpPr>
            <p:cNvPr id="34" name="Isosceles Triangle 33"/>
            <p:cNvSpPr/>
            <p:nvPr/>
          </p:nvSpPr>
          <p:spPr>
            <a:xfrm rot="10800000">
              <a:off x="5400000" y="4581128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Isosceles Triangle 34"/>
            <p:cNvSpPr/>
            <p:nvPr/>
          </p:nvSpPr>
          <p:spPr>
            <a:xfrm rot="16740000">
              <a:off x="4656020" y="2298664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3525838" y="2312988"/>
              <a:ext cx="2062212" cy="3754437"/>
            </a:xfrm>
            <a:custGeom>
              <a:avLst/>
              <a:gdLst>
                <a:gd name="connsiteX0" fmla="*/ 1855787 w 2005012"/>
                <a:gd name="connsiteY0" fmla="*/ 287337 h 3754437"/>
                <a:gd name="connsiteX1" fmla="*/ 1493837 w 2005012"/>
                <a:gd name="connsiteY1" fmla="*/ 87312 h 3754437"/>
                <a:gd name="connsiteX2" fmla="*/ 855662 w 2005012"/>
                <a:gd name="connsiteY2" fmla="*/ 30162 h 3754437"/>
                <a:gd name="connsiteX3" fmla="*/ 312737 w 2005012"/>
                <a:gd name="connsiteY3" fmla="*/ 268287 h 3754437"/>
                <a:gd name="connsiteX4" fmla="*/ 36512 w 2005012"/>
                <a:gd name="connsiteY4" fmla="*/ 858837 h 3754437"/>
                <a:gd name="connsiteX5" fmla="*/ 93662 w 2005012"/>
                <a:gd name="connsiteY5" fmla="*/ 1458912 h 3754437"/>
                <a:gd name="connsiteX6" fmla="*/ 369887 w 2005012"/>
                <a:gd name="connsiteY6" fmla="*/ 1925637 h 3754437"/>
                <a:gd name="connsiteX7" fmla="*/ 846137 w 2005012"/>
                <a:gd name="connsiteY7" fmla="*/ 2125662 h 3754437"/>
                <a:gd name="connsiteX8" fmla="*/ 1322387 w 2005012"/>
                <a:gd name="connsiteY8" fmla="*/ 2030412 h 3754437"/>
                <a:gd name="connsiteX9" fmla="*/ 1731962 w 2005012"/>
                <a:gd name="connsiteY9" fmla="*/ 1773237 h 3754437"/>
                <a:gd name="connsiteX10" fmla="*/ 1874837 w 2005012"/>
                <a:gd name="connsiteY10" fmla="*/ 1420812 h 3754437"/>
                <a:gd name="connsiteX11" fmla="*/ 1989137 w 2005012"/>
                <a:gd name="connsiteY11" fmla="*/ 954087 h 3754437"/>
                <a:gd name="connsiteX12" fmla="*/ 1970087 w 2005012"/>
                <a:gd name="connsiteY12" fmla="*/ 573087 h 3754437"/>
                <a:gd name="connsiteX13" fmla="*/ 1941512 w 2005012"/>
                <a:gd name="connsiteY13" fmla="*/ 477837 h 3754437"/>
                <a:gd name="connsiteX14" fmla="*/ 1989137 w 2005012"/>
                <a:gd name="connsiteY14" fmla="*/ 982662 h 3754437"/>
                <a:gd name="connsiteX15" fmla="*/ 1989137 w 2005012"/>
                <a:gd name="connsiteY15" fmla="*/ 1677987 h 3754437"/>
                <a:gd name="connsiteX16" fmla="*/ 1989137 w 2005012"/>
                <a:gd name="connsiteY16" fmla="*/ 2268537 h 3754437"/>
                <a:gd name="connsiteX17" fmla="*/ 1979612 w 2005012"/>
                <a:gd name="connsiteY17" fmla="*/ 2935287 h 3754437"/>
                <a:gd name="connsiteX18" fmla="*/ 1998662 w 2005012"/>
                <a:gd name="connsiteY18" fmla="*/ 3754437 h 3754437"/>
                <a:gd name="connsiteX19" fmla="*/ 1998662 w 2005012"/>
                <a:gd name="connsiteY19" fmla="*/ 3754437 h 3754437"/>
                <a:gd name="connsiteX0" fmla="*/ 1855787 w 2134220"/>
                <a:gd name="connsiteY0" fmla="*/ 287337 h 3754437"/>
                <a:gd name="connsiteX1" fmla="*/ 1493837 w 2134220"/>
                <a:gd name="connsiteY1" fmla="*/ 87312 h 3754437"/>
                <a:gd name="connsiteX2" fmla="*/ 855662 w 2134220"/>
                <a:gd name="connsiteY2" fmla="*/ 30162 h 3754437"/>
                <a:gd name="connsiteX3" fmla="*/ 312737 w 2134220"/>
                <a:gd name="connsiteY3" fmla="*/ 268287 h 3754437"/>
                <a:gd name="connsiteX4" fmla="*/ 36512 w 2134220"/>
                <a:gd name="connsiteY4" fmla="*/ 858837 h 3754437"/>
                <a:gd name="connsiteX5" fmla="*/ 93662 w 2134220"/>
                <a:gd name="connsiteY5" fmla="*/ 1458912 h 3754437"/>
                <a:gd name="connsiteX6" fmla="*/ 369887 w 2134220"/>
                <a:gd name="connsiteY6" fmla="*/ 1925637 h 3754437"/>
                <a:gd name="connsiteX7" fmla="*/ 846137 w 2134220"/>
                <a:gd name="connsiteY7" fmla="*/ 2125662 h 3754437"/>
                <a:gd name="connsiteX8" fmla="*/ 1322387 w 2134220"/>
                <a:gd name="connsiteY8" fmla="*/ 2030412 h 3754437"/>
                <a:gd name="connsiteX9" fmla="*/ 1731962 w 2134220"/>
                <a:gd name="connsiteY9" fmla="*/ 1773237 h 3754437"/>
                <a:gd name="connsiteX10" fmla="*/ 1874837 w 2134220"/>
                <a:gd name="connsiteY10" fmla="*/ 1420812 h 3754437"/>
                <a:gd name="connsiteX11" fmla="*/ 1989137 w 2134220"/>
                <a:gd name="connsiteY11" fmla="*/ 954087 h 3754437"/>
                <a:gd name="connsiteX12" fmla="*/ 1970087 w 2134220"/>
                <a:gd name="connsiteY12" fmla="*/ 573087 h 3754437"/>
                <a:gd name="connsiteX13" fmla="*/ 1941512 w 2134220"/>
                <a:gd name="connsiteY13" fmla="*/ 477837 h 3754437"/>
                <a:gd name="connsiteX14" fmla="*/ 2126282 w 2134220"/>
                <a:gd name="connsiteY14" fmla="*/ 971996 h 3754437"/>
                <a:gd name="connsiteX15" fmla="*/ 1989137 w 2134220"/>
                <a:gd name="connsiteY15" fmla="*/ 1677987 h 3754437"/>
                <a:gd name="connsiteX16" fmla="*/ 1989137 w 2134220"/>
                <a:gd name="connsiteY16" fmla="*/ 2268537 h 3754437"/>
                <a:gd name="connsiteX17" fmla="*/ 1979612 w 2134220"/>
                <a:gd name="connsiteY17" fmla="*/ 2935287 h 3754437"/>
                <a:gd name="connsiteX18" fmla="*/ 1998662 w 2134220"/>
                <a:gd name="connsiteY18" fmla="*/ 3754437 h 3754437"/>
                <a:gd name="connsiteX19" fmla="*/ 1998662 w 2134220"/>
                <a:gd name="connsiteY19" fmla="*/ 3754437 h 3754437"/>
                <a:gd name="connsiteX0" fmla="*/ 1855787 w 2134220"/>
                <a:gd name="connsiteY0" fmla="*/ 287337 h 3754437"/>
                <a:gd name="connsiteX1" fmla="*/ 1493837 w 2134220"/>
                <a:gd name="connsiteY1" fmla="*/ 87312 h 3754437"/>
                <a:gd name="connsiteX2" fmla="*/ 855662 w 2134220"/>
                <a:gd name="connsiteY2" fmla="*/ 30162 h 3754437"/>
                <a:gd name="connsiteX3" fmla="*/ 312737 w 2134220"/>
                <a:gd name="connsiteY3" fmla="*/ 268287 h 3754437"/>
                <a:gd name="connsiteX4" fmla="*/ 36512 w 2134220"/>
                <a:gd name="connsiteY4" fmla="*/ 858837 h 3754437"/>
                <a:gd name="connsiteX5" fmla="*/ 93662 w 2134220"/>
                <a:gd name="connsiteY5" fmla="*/ 1458912 h 3754437"/>
                <a:gd name="connsiteX6" fmla="*/ 369887 w 2134220"/>
                <a:gd name="connsiteY6" fmla="*/ 1925637 h 3754437"/>
                <a:gd name="connsiteX7" fmla="*/ 846137 w 2134220"/>
                <a:gd name="connsiteY7" fmla="*/ 2125662 h 3754437"/>
                <a:gd name="connsiteX8" fmla="*/ 1322387 w 2134220"/>
                <a:gd name="connsiteY8" fmla="*/ 2030412 h 3754437"/>
                <a:gd name="connsiteX9" fmla="*/ 1731962 w 2134220"/>
                <a:gd name="connsiteY9" fmla="*/ 1773237 h 3754437"/>
                <a:gd name="connsiteX10" fmla="*/ 1874837 w 2134220"/>
                <a:gd name="connsiteY10" fmla="*/ 1420812 h 3754437"/>
                <a:gd name="connsiteX11" fmla="*/ 1982266 w 2134220"/>
                <a:gd name="connsiteY11" fmla="*/ 971996 h 3754437"/>
                <a:gd name="connsiteX12" fmla="*/ 1970087 w 2134220"/>
                <a:gd name="connsiteY12" fmla="*/ 573087 h 3754437"/>
                <a:gd name="connsiteX13" fmla="*/ 1941512 w 2134220"/>
                <a:gd name="connsiteY13" fmla="*/ 477837 h 3754437"/>
                <a:gd name="connsiteX14" fmla="*/ 2126282 w 2134220"/>
                <a:gd name="connsiteY14" fmla="*/ 971996 h 3754437"/>
                <a:gd name="connsiteX15" fmla="*/ 1989137 w 2134220"/>
                <a:gd name="connsiteY15" fmla="*/ 1677987 h 3754437"/>
                <a:gd name="connsiteX16" fmla="*/ 1989137 w 2134220"/>
                <a:gd name="connsiteY16" fmla="*/ 2268537 h 3754437"/>
                <a:gd name="connsiteX17" fmla="*/ 1979612 w 2134220"/>
                <a:gd name="connsiteY17" fmla="*/ 2935287 h 3754437"/>
                <a:gd name="connsiteX18" fmla="*/ 1998662 w 2134220"/>
                <a:gd name="connsiteY18" fmla="*/ 3754437 h 3754437"/>
                <a:gd name="connsiteX19" fmla="*/ 1998662 w 2134220"/>
                <a:gd name="connsiteY19" fmla="*/ 3754437 h 3754437"/>
                <a:gd name="connsiteX0" fmla="*/ 1855787 w 2134220"/>
                <a:gd name="connsiteY0" fmla="*/ 287337 h 3754437"/>
                <a:gd name="connsiteX1" fmla="*/ 1493837 w 2134220"/>
                <a:gd name="connsiteY1" fmla="*/ 87312 h 3754437"/>
                <a:gd name="connsiteX2" fmla="*/ 855662 w 2134220"/>
                <a:gd name="connsiteY2" fmla="*/ 30162 h 3754437"/>
                <a:gd name="connsiteX3" fmla="*/ 312737 w 2134220"/>
                <a:gd name="connsiteY3" fmla="*/ 268287 h 3754437"/>
                <a:gd name="connsiteX4" fmla="*/ 36512 w 2134220"/>
                <a:gd name="connsiteY4" fmla="*/ 858837 h 3754437"/>
                <a:gd name="connsiteX5" fmla="*/ 93662 w 2134220"/>
                <a:gd name="connsiteY5" fmla="*/ 1458912 h 3754437"/>
                <a:gd name="connsiteX6" fmla="*/ 369887 w 2134220"/>
                <a:gd name="connsiteY6" fmla="*/ 1925637 h 3754437"/>
                <a:gd name="connsiteX7" fmla="*/ 846137 w 2134220"/>
                <a:gd name="connsiteY7" fmla="*/ 2125662 h 3754437"/>
                <a:gd name="connsiteX8" fmla="*/ 1322387 w 2134220"/>
                <a:gd name="connsiteY8" fmla="*/ 2030412 h 3754437"/>
                <a:gd name="connsiteX9" fmla="*/ 1731962 w 2134220"/>
                <a:gd name="connsiteY9" fmla="*/ 1773237 h 3754437"/>
                <a:gd name="connsiteX10" fmla="*/ 1874837 w 2134220"/>
                <a:gd name="connsiteY10" fmla="*/ 1420812 h 3754437"/>
                <a:gd name="connsiteX11" fmla="*/ 1982266 w 2134220"/>
                <a:gd name="connsiteY11" fmla="*/ 971996 h 3754437"/>
                <a:gd name="connsiteX12" fmla="*/ 1910258 w 2134220"/>
                <a:gd name="connsiteY12" fmla="*/ 611956 h 3754437"/>
                <a:gd name="connsiteX13" fmla="*/ 1941512 w 2134220"/>
                <a:gd name="connsiteY13" fmla="*/ 477837 h 3754437"/>
                <a:gd name="connsiteX14" fmla="*/ 2126282 w 2134220"/>
                <a:gd name="connsiteY14" fmla="*/ 971996 h 3754437"/>
                <a:gd name="connsiteX15" fmla="*/ 1989137 w 2134220"/>
                <a:gd name="connsiteY15" fmla="*/ 1677987 h 3754437"/>
                <a:gd name="connsiteX16" fmla="*/ 1989137 w 2134220"/>
                <a:gd name="connsiteY16" fmla="*/ 2268537 h 3754437"/>
                <a:gd name="connsiteX17" fmla="*/ 1979612 w 2134220"/>
                <a:gd name="connsiteY17" fmla="*/ 2935287 h 3754437"/>
                <a:gd name="connsiteX18" fmla="*/ 1998662 w 2134220"/>
                <a:gd name="connsiteY18" fmla="*/ 3754437 h 3754437"/>
                <a:gd name="connsiteX19" fmla="*/ 1998662 w 2134220"/>
                <a:gd name="connsiteY19" fmla="*/ 3754437 h 3754437"/>
                <a:gd name="connsiteX0" fmla="*/ 1855787 w 2062212"/>
                <a:gd name="connsiteY0" fmla="*/ 287337 h 3754437"/>
                <a:gd name="connsiteX1" fmla="*/ 1493837 w 2062212"/>
                <a:gd name="connsiteY1" fmla="*/ 87312 h 3754437"/>
                <a:gd name="connsiteX2" fmla="*/ 855662 w 2062212"/>
                <a:gd name="connsiteY2" fmla="*/ 30162 h 3754437"/>
                <a:gd name="connsiteX3" fmla="*/ 312737 w 2062212"/>
                <a:gd name="connsiteY3" fmla="*/ 268287 h 3754437"/>
                <a:gd name="connsiteX4" fmla="*/ 36512 w 2062212"/>
                <a:gd name="connsiteY4" fmla="*/ 858837 h 3754437"/>
                <a:gd name="connsiteX5" fmla="*/ 93662 w 2062212"/>
                <a:gd name="connsiteY5" fmla="*/ 1458912 h 3754437"/>
                <a:gd name="connsiteX6" fmla="*/ 369887 w 2062212"/>
                <a:gd name="connsiteY6" fmla="*/ 1925637 h 3754437"/>
                <a:gd name="connsiteX7" fmla="*/ 846137 w 2062212"/>
                <a:gd name="connsiteY7" fmla="*/ 2125662 h 3754437"/>
                <a:gd name="connsiteX8" fmla="*/ 1322387 w 2062212"/>
                <a:gd name="connsiteY8" fmla="*/ 2030412 h 3754437"/>
                <a:gd name="connsiteX9" fmla="*/ 1731962 w 2062212"/>
                <a:gd name="connsiteY9" fmla="*/ 1773237 h 3754437"/>
                <a:gd name="connsiteX10" fmla="*/ 1874837 w 2062212"/>
                <a:gd name="connsiteY10" fmla="*/ 1420812 h 3754437"/>
                <a:gd name="connsiteX11" fmla="*/ 1982266 w 2062212"/>
                <a:gd name="connsiteY11" fmla="*/ 971996 h 3754437"/>
                <a:gd name="connsiteX12" fmla="*/ 1910258 w 2062212"/>
                <a:gd name="connsiteY12" fmla="*/ 611956 h 3754437"/>
                <a:gd name="connsiteX13" fmla="*/ 1941512 w 2062212"/>
                <a:gd name="connsiteY13" fmla="*/ 477837 h 3754437"/>
                <a:gd name="connsiteX14" fmla="*/ 2054274 w 2062212"/>
                <a:gd name="connsiteY14" fmla="*/ 1044004 h 3754437"/>
                <a:gd name="connsiteX15" fmla="*/ 1989137 w 2062212"/>
                <a:gd name="connsiteY15" fmla="*/ 1677987 h 3754437"/>
                <a:gd name="connsiteX16" fmla="*/ 1989137 w 2062212"/>
                <a:gd name="connsiteY16" fmla="*/ 2268537 h 3754437"/>
                <a:gd name="connsiteX17" fmla="*/ 1979612 w 2062212"/>
                <a:gd name="connsiteY17" fmla="*/ 2935287 h 3754437"/>
                <a:gd name="connsiteX18" fmla="*/ 1998662 w 2062212"/>
                <a:gd name="connsiteY18" fmla="*/ 3754437 h 3754437"/>
                <a:gd name="connsiteX19" fmla="*/ 1998662 w 2062212"/>
                <a:gd name="connsiteY19" fmla="*/ 3754437 h 3754437"/>
                <a:gd name="connsiteX0" fmla="*/ 1855787 w 2062212"/>
                <a:gd name="connsiteY0" fmla="*/ 287337 h 3754437"/>
                <a:gd name="connsiteX1" fmla="*/ 1493837 w 2062212"/>
                <a:gd name="connsiteY1" fmla="*/ 87312 h 3754437"/>
                <a:gd name="connsiteX2" fmla="*/ 855662 w 2062212"/>
                <a:gd name="connsiteY2" fmla="*/ 30162 h 3754437"/>
                <a:gd name="connsiteX3" fmla="*/ 312737 w 2062212"/>
                <a:gd name="connsiteY3" fmla="*/ 268287 h 3754437"/>
                <a:gd name="connsiteX4" fmla="*/ 36512 w 2062212"/>
                <a:gd name="connsiteY4" fmla="*/ 858837 h 3754437"/>
                <a:gd name="connsiteX5" fmla="*/ 93662 w 2062212"/>
                <a:gd name="connsiteY5" fmla="*/ 1458912 h 3754437"/>
                <a:gd name="connsiteX6" fmla="*/ 369887 w 2062212"/>
                <a:gd name="connsiteY6" fmla="*/ 1925637 h 3754437"/>
                <a:gd name="connsiteX7" fmla="*/ 846137 w 2062212"/>
                <a:gd name="connsiteY7" fmla="*/ 2125662 h 3754437"/>
                <a:gd name="connsiteX8" fmla="*/ 1322387 w 2062212"/>
                <a:gd name="connsiteY8" fmla="*/ 2030412 h 3754437"/>
                <a:gd name="connsiteX9" fmla="*/ 1731962 w 2062212"/>
                <a:gd name="connsiteY9" fmla="*/ 1773237 h 3754437"/>
                <a:gd name="connsiteX10" fmla="*/ 1874837 w 2062212"/>
                <a:gd name="connsiteY10" fmla="*/ 1420812 h 3754437"/>
                <a:gd name="connsiteX11" fmla="*/ 1982266 w 2062212"/>
                <a:gd name="connsiteY11" fmla="*/ 971996 h 3754437"/>
                <a:gd name="connsiteX12" fmla="*/ 1910258 w 2062212"/>
                <a:gd name="connsiteY12" fmla="*/ 611956 h 3754437"/>
                <a:gd name="connsiteX13" fmla="*/ 1941512 w 2062212"/>
                <a:gd name="connsiteY13" fmla="*/ 477837 h 3754437"/>
                <a:gd name="connsiteX14" fmla="*/ 2054274 w 2062212"/>
                <a:gd name="connsiteY14" fmla="*/ 1044004 h 3754437"/>
                <a:gd name="connsiteX15" fmla="*/ 1989137 w 2062212"/>
                <a:gd name="connsiteY15" fmla="*/ 1677987 h 3754437"/>
                <a:gd name="connsiteX16" fmla="*/ 1989137 w 2062212"/>
                <a:gd name="connsiteY16" fmla="*/ 2268537 h 3754437"/>
                <a:gd name="connsiteX17" fmla="*/ 1979612 w 2062212"/>
                <a:gd name="connsiteY17" fmla="*/ 2935287 h 3754437"/>
                <a:gd name="connsiteX18" fmla="*/ 1998662 w 2062212"/>
                <a:gd name="connsiteY18" fmla="*/ 3754437 h 3754437"/>
                <a:gd name="connsiteX19" fmla="*/ 1998662 w 2062212"/>
                <a:gd name="connsiteY19" fmla="*/ 3754437 h 3754437"/>
                <a:gd name="connsiteX0" fmla="*/ 1855787 w 2062212"/>
                <a:gd name="connsiteY0" fmla="*/ 287337 h 3754437"/>
                <a:gd name="connsiteX1" fmla="*/ 1493837 w 2062212"/>
                <a:gd name="connsiteY1" fmla="*/ 87312 h 3754437"/>
                <a:gd name="connsiteX2" fmla="*/ 855662 w 2062212"/>
                <a:gd name="connsiteY2" fmla="*/ 30162 h 3754437"/>
                <a:gd name="connsiteX3" fmla="*/ 312737 w 2062212"/>
                <a:gd name="connsiteY3" fmla="*/ 268287 h 3754437"/>
                <a:gd name="connsiteX4" fmla="*/ 36512 w 2062212"/>
                <a:gd name="connsiteY4" fmla="*/ 858837 h 3754437"/>
                <a:gd name="connsiteX5" fmla="*/ 93662 w 2062212"/>
                <a:gd name="connsiteY5" fmla="*/ 1458912 h 3754437"/>
                <a:gd name="connsiteX6" fmla="*/ 369887 w 2062212"/>
                <a:gd name="connsiteY6" fmla="*/ 1925637 h 3754437"/>
                <a:gd name="connsiteX7" fmla="*/ 846137 w 2062212"/>
                <a:gd name="connsiteY7" fmla="*/ 2125662 h 3754437"/>
                <a:gd name="connsiteX8" fmla="*/ 1322387 w 2062212"/>
                <a:gd name="connsiteY8" fmla="*/ 2030412 h 3754437"/>
                <a:gd name="connsiteX9" fmla="*/ 1731962 w 2062212"/>
                <a:gd name="connsiteY9" fmla="*/ 1773237 h 3754437"/>
                <a:gd name="connsiteX10" fmla="*/ 1874837 w 2062212"/>
                <a:gd name="connsiteY10" fmla="*/ 1420812 h 3754437"/>
                <a:gd name="connsiteX11" fmla="*/ 1982266 w 2062212"/>
                <a:gd name="connsiteY11" fmla="*/ 971996 h 3754437"/>
                <a:gd name="connsiteX12" fmla="*/ 1982266 w 2062212"/>
                <a:gd name="connsiteY12" fmla="*/ 539948 h 3754437"/>
                <a:gd name="connsiteX13" fmla="*/ 1941512 w 2062212"/>
                <a:gd name="connsiteY13" fmla="*/ 477837 h 3754437"/>
                <a:gd name="connsiteX14" fmla="*/ 2054274 w 2062212"/>
                <a:gd name="connsiteY14" fmla="*/ 1044004 h 3754437"/>
                <a:gd name="connsiteX15" fmla="*/ 1989137 w 2062212"/>
                <a:gd name="connsiteY15" fmla="*/ 1677987 h 3754437"/>
                <a:gd name="connsiteX16" fmla="*/ 1989137 w 2062212"/>
                <a:gd name="connsiteY16" fmla="*/ 2268537 h 3754437"/>
                <a:gd name="connsiteX17" fmla="*/ 1979612 w 2062212"/>
                <a:gd name="connsiteY17" fmla="*/ 2935287 h 3754437"/>
                <a:gd name="connsiteX18" fmla="*/ 1998662 w 2062212"/>
                <a:gd name="connsiteY18" fmla="*/ 3754437 h 3754437"/>
                <a:gd name="connsiteX19" fmla="*/ 1998662 w 2062212"/>
                <a:gd name="connsiteY19" fmla="*/ 3754437 h 3754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62212" h="3754437">
                  <a:moveTo>
                    <a:pt x="1855787" y="287337"/>
                  </a:moveTo>
                  <a:cubicBezTo>
                    <a:pt x="1758155" y="208755"/>
                    <a:pt x="1660524" y="130174"/>
                    <a:pt x="1493837" y="87312"/>
                  </a:cubicBezTo>
                  <a:cubicBezTo>
                    <a:pt x="1327150" y="44450"/>
                    <a:pt x="1052512" y="0"/>
                    <a:pt x="855662" y="30162"/>
                  </a:cubicBezTo>
                  <a:cubicBezTo>
                    <a:pt x="658812" y="60324"/>
                    <a:pt x="449262" y="130175"/>
                    <a:pt x="312737" y="268287"/>
                  </a:cubicBezTo>
                  <a:cubicBezTo>
                    <a:pt x="176212" y="406400"/>
                    <a:pt x="73024" y="660400"/>
                    <a:pt x="36512" y="858837"/>
                  </a:cubicBezTo>
                  <a:cubicBezTo>
                    <a:pt x="0" y="1057274"/>
                    <a:pt x="38099" y="1281112"/>
                    <a:pt x="93662" y="1458912"/>
                  </a:cubicBezTo>
                  <a:cubicBezTo>
                    <a:pt x="149225" y="1636712"/>
                    <a:pt x="244475" y="1814512"/>
                    <a:pt x="369887" y="1925637"/>
                  </a:cubicBezTo>
                  <a:cubicBezTo>
                    <a:pt x="495299" y="2036762"/>
                    <a:pt x="687387" y="2108200"/>
                    <a:pt x="846137" y="2125662"/>
                  </a:cubicBezTo>
                  <a:cubicBezTo>
                    <a:pt x="1004887" y="2143125"/>
                    <a:pt x="1174750" y="2089149"/>
                    <a:pt x="1322387" y="2030412"/>
                  </a:cubicBezTo>
                  <a:cubicBezTo>
                    <a:pt x="1470024" y="1971675"/>
                    <a:pt x="1639887" y="1874837"/>
                    <a:pt x="1731962" y="1773237"/>
                  </a:cubicBezTo>
                  <a:cubicBezTo>
                    <a:pt x="1824037" y="1671637"/>
                    <a:pt x="1833120" y="1554352"/>
                    <a:pt x="1874837" y="1420812"/>
                  </a:cubicBezTo>
                  <a:cubicBezTo>
                    <a:pt x="1916554" y="1287272"/>
                    <a:pt x="1964361" y="1118806"/>
                    <a:pt x="1982266" y="971996"/>
                  </a:cubicBezTo>
                  <a:cubicBezTo>
                    <a:pt x="2000171" y="825186"/>
                    <a:pt x="1989058" y="622308"/>
                    <a:pt x="1982266" y="539948"/>
                  </a:cubicBezTo>
                  <a:cubicBezTo>
                    <a:pt x="1975474" y="457588"/>
                    <a:pt x="1929511" y="393828"/>
                    <a:pt x="1941512" y="477837"/>
                  </a:cubicBezTo>
                  <a:cubicBezTo>
                    <a:pt x="1953513" y="561846"/>
                    <a:pt x="2047875" y="726628"/>
                    <a:pt x="2054274" y="1044004"/>
                  </a:cubicBezTo>
                  <a:cubicBezTo>
                    <a:pt x="2062212" y="1244029"/>
                    <a:pt x="1989137" y="1677987"/>
                    <a:pt x="1989137" y="1677987"/>
                  </a:cubicBezTo>
                  <a:cubicBezTo>
                    <a:pt x="1989137" y="1892299"/>
                    <a:pt x="1990725" y="2058987"/>
                    <a:pt x="1989137" y="2268537"/>
                  </a:cubicBezTo>
                  <a:cubicBezTo>
                    <a:pt x="1987550" y="2478087"/>
                    <a:pt x="1978025" y="2687637"/>
                    <a:pt x="1979612" y="2935287"/>
                  </a:cubicBezTo>
                  <a:cubicBezTo>
                    <a:pt x="1981200" y="3182937"/>
                    <a:pt x="1998662" y="3754437"/>
                    <a:pt x="1998662" y="3754437"/>
                  </a:cubicBezTo>
                  <a:lnTo>
                    <a:pt x="1998662" y="3754437"/>
                  </a:lnTo>
                </a:path>
              </a:pathLst>
            </a:custGeom>
            <a:ln w="57150">
              <a:solidFill>
                <a:srgbClr val="FF66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Isosceles Triangle 37"/>
            <p:cNvSpPr/>
            <p:nvPr/>
          </p:nvSpPr>
          <p:spPr>
            <a:xfrm rot="10800000">
              <a:off x="3419872" y="3429000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Isosceles Triangle 38"/>
            <p:cNvSpPr/>
            <p:nvPr/>
          </p:nvSpPr>
          <p:spPr>
            <a:xfrm rot="6420000">
              <a:off x="4113088" y="4334965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5" name="Picture 14" descr="pencil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20072" y="1700808"/>
            <a:ext cx="1083704" cy="11019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6.93889E-18 C -0.01649 -0.01759 -0.03281 -0.03495 -0.05503 -0.0419 C -0.07725 -0.04884 -0.11024 -0.05417 -0.13385 -0.0419 C -0.15746 -0.02963 -0.18506 0.00695 -0.19687 0.03148 C -0.20868 0.05602 -0.20468 0.08056 -0.20468 0.10509 C -0.20468 0.12963 -0.20208 0.15926 -0.19687 0.17847 C -0.19166 0.19769 -0.18246 0.20833 -0.17326 0.2206 C -0.16406 0.23287 -0.15486 0.24514 -0.14166 0.25208 C -0.12847 0.25903 -0.11024 0.26597 -0.09444 0.2625 C -0.07864 0.25903 -0.06302 0.24329 -0.04722 0.23102 C -0.03142 0.21875 -0.0092 0.21019 2.77778E-7 0.18912 C 0.00921 0.16806 0.0066 0.12778 0.00799 0.10509 C 0.00938 0.08241 0.00799 0.06829 0.00799 0.05255 C 0.00799 0.03681 0.00799 6.93889E-18 0.00799 0.01042 C 0.00799 0.02083 0.00799 0.08403 0.00799 0.11551 C 0.00799 0.14699 0.00799 0.17153 0.00799 0.19954 C 0.00799 0.22755 0.00799 0.25741 0.00799 0.28357 C 0.00799 0.30972 0.00799 0.32199 0.00799 0.35695 C 0.00799 0.3919 0.00799 0.4706 0.00799 0.49329 " pathEditMode="relative" ptsTypes="aaaaaaaaaaaaaaaaaaA">
                                      <p:cBhvr>
                                        <p:cTn id="3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82776" y="0"/>
            <a:ext cx="65437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Click on a number 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Rounded Rectangle 5">
            <a:hlinkClick r:id="rId3" action="ppaction://hlinksldjump"/>
          </p:cNvPr>
          <p:cNvSpPr/>
          <p:nvPr/>
        </p:nvSpPr>
        <p:spPr>
          <a:xfrm>
            <a:off x="611560" y="1916832"/>
            <a:ext cx="1080120" cy="1512168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ln w="57150">
            <a:solidFill>
              <a:srgbClr val="00B0F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>
            <a:hlinkClick r:id="rId5" action="ppaction://hlinksldjump"/>
          </p:cNvPr>
          <p:cNvSpPr/>
          <p:nvPr/>
        </p:nvSpPr>
        <p:spPr>
          <a:xfrm>
            <a:off x="2267744" y="1916832"/>
            <a:ext cx="1080120" cy="1512168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ln w="57150">
            <a:solidFill>
              <a:srgbClr val="00B0F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rId7" action="ppaction://hlinksldjump"/>
          </p:cNvPr>
          <p:cNvSpPr/>
          <p:nvPr/>
        </p:nvSpPr>
        <p:spPr>
          <a:xfrm>
            <a:off x="3995936" y="1916832"/>
            <a:ext cx="1080120" cy="1512168"/>
          </a:xfrm>
          <a:prstGeom prst="roundRect">
            <a:avLst/>
          </a:prstGeom>
          <a:blipFill>
            <a:blip r:embed="rId8" cstate="print"/>
            <a:stretch>
              <a:fillRect/>
            </a:stretch>
          </a:blipFill>
          <a:ln w="57150">
            <a:solidFill>
              <a:srgbClr val="00B0F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>
            <a:hlinkClick r:id="rId9" action="ppaction://hlinksldjump"/>
          </p:cNvPr>
          <p:cNvSpPr/>
          <p:nvPr/>
        </p:nvSpPr>
        <p:spPr>
          <a:xfrm>
            <a:off x="5724128" y="1916832"/>
            <a:ext cx="1080120" cy="1512168"/>
          </a:xfrm>
          <a:prstGeom prst="roundRect">
            <a:avLst/>
          </a:prstGeom>
          <a:blipFill>
            <a:blip r:embed="rId10" cstate="print"/>
            <a:stretch>
              <a:fillRect/>
            </a:stretch>
          </a:blipFill>
          <a:ln w="57150">
            <a:solidFill>
              <a:srgbClr val="00B0F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>
            <a:hlinkClick r:id="rId11" action="ppaction://hlinksldjump"/>
          </p:cNvPr>
          <p:cNvSpPr/>
          <p:nvPr/>
        </p:nvSpPr>
        <p:spPr>
          <a:xfrm>
            <a:off x="7452320" y="1916832"/>
            <a:ext cx="1080120" cy="1512168"/>
          </a:xfrm>
          <a:prstGeom prst="roundRect">
            <a:avLst/>
          </a:prstGeom>
          <a:blipFill>
            <a:blip r:embed="rId12" cstate="print"/>
            <a:stretch>
              <a:fillRect/>
            </a:stretch>
          </a:blipFill>
          <a:ln w="57150">
            <a:solidFill>
              <a:srgbClr val="00B0F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>
            <a:hlinkClick r:id="rId13" action="ppaction://hlinksldjump"/>
          </p:cNvPr>
          <p:cNvSpPr/>
          <p:nvPr/>
        </p:nvSpPr>
        <p:spPr>
          <a:xfrm>
            <a:off x="611560" y="4005064"/>
            <a:ext cx="1080120" cy="1512168"/>
          </a:xfrm>
          <a:prstGeom prst="roundRect">
            <a:avLst/>
          </a:prstGeom>
          <a:blipFill>
            <a:blip r:embed="rId14" cstate="print"/>
            <a:stretch>
              <a:fillRect/>
            </a:stretch>
          </a:blipFill>
          <a:ln w="57150">
            <a:solidFill>
              <a:srgbClr val="00B0F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ounded Rectangle 13">
            <a:hlinkClick r:id="rId15" action="ppaction://hlinksldjump"/>
          </p:cNvPr>
          <p:cNvSpPr/>
          <p:nvPr/>
        </p:nvSpPr>
        <p:spPr>
          <a:xfrm>
            <a:off x="2267744" y="4005064"/>
            <a:ext cx="1080120" cy="1512168"/>
          </a:xfrm>
          <a:prstGeom prst="roundRect">
            <a:avLst/>
          </a:prstGeom>
          <a:blipFill>
            <a:blip r:embed="rId16" cstate="print"/>
            <a:stretch>
              <a:fillRect/>
            </a:stretch>
          </a:blipFill>
          <a:ln w="57150">
            <a:solidFill>
              <a:srgbClr val="00B0F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ounded Rectangle 14">
            <a:hlinkClick r:id="rId17" action="ppaction://hlinksldjump"/>
          </p:cNvPr>
          <p:cNvSpPr/>
          <p:nvPr/>
        </p:nvSpPr>
        <p:spPr>
          <a:xfrm>
            <a:off x="3995936" y="4005064"/>
            <a:ext cx="1080120" cy="1512168"/>
          </a:xfrm>
          <a:prstGeom prst="roundRect">
            <a:avLst/>
          </a:prstGeom>
          <a:blipFill>
            <a:blip r:embed="rId18" cstate="print"/>
            <a:stretch>
              <a:fillRect/>
            </a:stretch>
          </a:blipFill>
          <a:ln w="57150">
            <a:solidFill>
              <a:srgbClr val="00B0F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>
            <a:hlinkClick r:id="rId19" action="ppaction://hlinksldjump"/>
          </p:cNvPr>
          <p:cNvSpPr/>
          <p:nvPr/>
        </p:nvSpPr>
        <p:spPr>
          <a:xfrm>
            <a:off x="5724128" y="4005064"/>
            <a:ext cx="1080120" cy="1512168"/>
          </a:xfrm>
          <a:prstGeom prst="roundRect">
            <a:avLst/>
          </a:prstGeom>
          <a:blipFill>
            <a:blip r:embed="rId20" cstate="print"/>
            <a:stretch>
              <a:fillRect/>
            </a:stretch>
          </a:blipFill>
          <a:ln w="57150">
            <a:solidFill>
              <a:srgbClr val="00B0F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>
            <a:hlinkClick r:id="rId21" action="ppaction://hlinksldjump"/>
          </p:cNvPr>
          <p:cNvSpPr/>
          <p:nvPr/>
        </p:nvSpPr>
        <p:spPr>
          <a:xfrm>
            <a:off x="7452320" y="4005064"/>
            <a:ext cx="1080120" cy="1512168"/>
          </a:xfrm>
          <a:prstGeom prst="roundRect">
            <a:avLst/>
          </a:prstGeom>
          <a:blipFill>
            <a:blip r:embed="rId22" cstate="print"/>
            <a:stretch>
              <a:fillRect/>
            </a:stretch>
          </a:blipFill>
          <a:ln w="57150">
            <a:solidFill>
              <a:srgbClr val="00B0F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3389288" y="764704"/>
            <a:ext cx="523572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You can also use action buttons </a:t>
            </a:r>
          </a:p>
          <a:p>
            <a:pPr algn="ctr"/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to click through in order</a:t>
            </a:r>
            <a:endParaRPr 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9" name="Action Button: Forward or Next 18">
            <a:hlinkClick r:id="" action="ppaction://hlinkshowjump?jump=nextslide" highlightClick="1"/>
          </p:cNvPr>
          <p:cNvSpPr/>
          <p:nvPr/>
        </p:nvSpPr>
        <p:spPr>
          <a:xfrm>
            <a:off x="8388424" y="6237312"/>
            <a:ext cx="755576" cy="620688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 descr="Picture2.pn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0" y="6240890"/>
            <a:ext cx="700915" cy="617110"/>
          </a:xfrm>
          <a:prstGeom prst="rect">
            <a:avLst/>
          </a:prstGeom>
        </p:spPr>
      </p:pic>
    </p:spTree>
  </p:cSld>
  <p:clrMapOvr>
    <a:masterClrMapping/>
  </p:clrMapOvr>
  <p:transition spd="slow" advClick="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er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2060848"/>
            <a:ext cx="3096344" cy="412845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86596" y="260648"/>
            <a:ext cx="661110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Around and round and round we go,</a:t>
            </a:r>
          </a:p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When we get home we have a zero.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312000" y="2231996"/>
            <a:ext cx="2520024" cy="3717284"/>
            <a:chOff x="3312000" y="2231996"/>
            <a:chExt cx="2520024" cy="3717284"/>
          </a:xfrm>
        </p:grpSpPr>
        <p:sp>
          <p:nvSpPr>
            <p:cNvPr id="4" name="Oval 3"/>
            <p:cNvSpPr/>
            <p:nvPr/>
          </p:nvSpPr>
          <p:spPr>
            <a:xfrm>
              <a:off x="3419872" y="2348880"/>
              <a:ext cx="2304256" cy="3528392"/>
            </a:xfrm>
            <a:prstGeom prst="ellipse">
              <a:avLst/>
            </a:prstGeom>
            <a:noFill/>
            <a:ln w="57150">
              <a:solidFill>
                <a:srgbClr val="FF66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Isosceles Triangle 5"/>
            <p:cNvSpPr/>
            <p:nvPr/>
          </p:nvSpPr>
          <p:spPr>
            <a:xfrm rot="16200000">
              <a:off x="4319972" y="2268000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Isosceles Triangle 6"/>
            <p:cNvSpPr/>
            <p:nvPr/>
          </p:nvSpPr>
          <p:spPr>
            <a:xfrm rot="5400000" flipH="1">
              <a:off x="4391980" y="5769260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Isosceles Triangle 7"/>
            <p:cNvSpPr/>
            <p:nvPr/>
          </p:nvSpPr>
          <p:spPr>
            <a:xfrm rot="10800000">
              <a:off x="3312000" y="3861048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Isosceles Triangle 8"/>
            <p:cNvSpPr/>
            <p:nvPr/>
          </p:nvSpPr>
          <p:spPr>
            <a:xfrm rot="10800000" flipV="1">
              <a:off x="5616000" y="4005064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1" name="Picture 10" descr="boy runs sm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2699792" y="1340768"/>
            <a:ext cx="1152128" cy="1299657"/>
          </a:xfrm>
          <a:prstGeom prst="rect">
            <a:avLst/>
          </a:prstGeom>
        </p:spPr>
      </p:pic>
      <p:pic>
        <p:nvPicPr>
          <p:cNvPr id="12" name="Picture 11" descr="hous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8104" y="1484784"/>
            <a:ext cx="1368152" cy="1167390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323528" y="2132856"/>
            <a:ext cx="1296144" cy="122413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002060"/>
                </a:solidFill>
                <a:latin typeface="Comic Sans MS" pitchFamily="66" charset="0"/>
              </a:rPr>
              <a:t>Click for the pencil</a:t>
            </a:r>
            <a:endParaRPr lang="en-GB" sz="1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5" name="Picture 14" descr="penci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32040" y="1556792"/>
            <a:ext cx="1083704" cy="1101994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323528" y="3501008"/>
            <a:ext cx="1296144" cy="122413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002060"/>
                </a:solidFill>
                <a:latin typeface="Comic Sans MS" pitchFamily="66" charset="0"/>
              </a:rPr>
              <a:t>Click green for go!</a:t>
            </a:r>
            <a:endParaRPr lang="en-GB" sz="1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7" name="Action Button: Forward or Next 16">
            <a:hlinkClick r:id="" action="ppaction://hlinkshowjump?jump=nextslide" highlightClick="1"/>
          </p:cNvPr>
          <p:cNvSpPr/>
          <p:nvPr/>
        </p:nvSpPr>
        <p:spPr>
          <a:xfrm>
            <a:off x="8388424" y="6237312"/>
            <a:ext cx="755576" cy="620688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ction Button: Home 17">
            <a:hlinkClick r:id="rId7" action="ppaction://hlinksldjump" highlightClick="1"/>
          </p:cNvPr>
          <p:cNvSpPr/>
          <p:nvPr/>
        </p:nvSpPr>
        <p:spPr>
          <a:xfrm>
            <a:off x="0" y="6237312"/>
            <a:ext cx="755576" cy="620688"/>
          </a:xfrm>
          <a:prstGeom prst="actionButtonHo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85185E-6 C -0.00885 -0.00811 -0.01771 -0.01621 -0.02812 -0.02084 C -0.03854 -0.02547 -0.05035 -0.02917 -0.0625 -0.02778 C -0.07465 -0.02639 -0.08854 -0.02269 -0.10104 -0.0125 C -0.11354 -0.00232 -0.12674 0.01597 -0.1375 0.03333 C -0.14826 0.05069 -0.15764 0.06296 -0.16562 0.09166 C -0.17361 0.12037 -0.18351 0.16574 -0.18542 0.20555 C -0.18733 0.24537 -0.18368 0.2956 -0.17708 0.33055 C -0.17049 0.3655 -0.15781 0.39166 -0.14583 0.41527 C -0.13385 0.43888 -0.12135 0.45972 -0.10521 0.47222 C -0.08906 0.48472 -0.06684 0.4912 -0.04896 0.49027 C -0.03108 0.48935 -0.01233 0.48032 0.00208 0.46666 C 0.01649 0.453 0.02726 0.43217 0.0375 0.40833 C 0.04774 0.38449 0.05747 0.35324 0.06354 0.32361 C 0.06962 0.29398 0.07344 0.2618 0.07396 0.23055 C 0.07448 0.1993 0.07135 0.16296 0.06667 0.13611 C 0.06198 0.10925 0.05538 0.08981 0.04583 0.06944 C 0.03628 0.04907 0.01545 0.02314 0.00938 0.01388 " pathEditMode="relative" ptsTypes="aaaaaaaaaaaaaaaaaA">
                                      <p:cBhvr>
                                        <p:cTn id="3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er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2060848"/>
            <a:ext cx="3096344" cy="412845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31487" y="260648"/>
            <a:ext cx="6521337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Start at the top and down we run,</a:t>
            </a:r>
          </a:p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That’s the way to make a one.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1" name="Picture 10" descr="boy runs sm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3275856" y="1196752"/>
            <a:ext cx="1152128" cy="1299657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323528" y="2132856"/>
            <a:ext cx="1296144" cy="122413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002060"/>
                </a:solidFill>
                <a:latin typeface="Comic Sans MS" pitchFamily="66" charset="0"/>
              </a:rPr>
              <a:t>Click for the pencil</a:t>
            </a:r>
            <a:endParaRPr lang="en-GB" sz="1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23528" y="3501008"/>
            <a:ext cx="1296144" cy="122413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002060"/>
                </a:solidFill>
                <a:latin typeface="Comic Sans MS" pitchFamily="66" charset="0"/>
              </a:rPr>
              <a:t>Click green for go!</a:t>
            </a:r>
            <a:endParaRPr lang="en-GB" sz="1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4427984" y="2204864"/>
            <a:ext cx="216024" cy="3816423"/>
            <a:chOff x="4427984" y="2204864"/>
            <a:chExt cx="216024" cy="3816423"/>
          </a:xfrm>
        </p:grpSpPr>
        <p:sp>
          <p:nvSpPr>
            <p:cNvPr id="8" name="Isosceles Triangle 7"/>
            <p:cNvSpPr/>
            <p:nvPr/>
          </p:nvSpPr>
          <p:spPr>
            <a:xfrm rot="10800000">
              <a:off x="4427984" y="5877271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4536000" y="2204864"/>
              <a:ext cx="0" cy="3708000"/>
            </a:xfrm>
            <a:prstGeom prst="line">
              <a:avLst/>
            </a:prstGeom>
            <a:ln w="57150">
              <a:solidFill>
                <a:srgbClr val="FF66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Isosceles Triangle 24"/>
            <p:cNvSpPr/>
            <p:nvPr/>
          </p:nvSpPr>
          <p:spPr>
            <a:xfrm rot="10800000">
              <a:off x="4427984" y="4149080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Isosceles Triangle 25"/>
            <p:cNvSpPr/>
            <p:nvPr/>
          </p:nvSpPr>
          <p:spPr>
            <a:xfrm rot="10800000">
              <a:off x="4427984" y="2348880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Action Button: Forward or Next 16">
            <a:hlinkClick r:id="" action="ppaction://hlinkshowjump?jump=nextslide" highlightClick="1"/>
          </p:cNvPr>
          <p:cNvSpPr/>
          <p:nvPr/>
        </p:nvSpPr>
        <p:spPr>
          <a:xfrm>
            <a:off x="8388424" y="6237312"/>
            <a:ext cx="755576" cy="620688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ction Button: Home 17">
            <a:hlinkClick r:id="rId5" action="ppaction://hlinksldjump" highlightClick="1"/>
          </p:cNvPr>
          <p:cNvSpPr/>
          <p:nvPr/>
        </p:nvSpPr>
        <p:spPr>
          <a:xfrm>
            <a:off x="0" y="6237312"/>
            <a:ext cx="755576" cy="620688"/>
          </a:xfrm>
          <a:prstGeom prst="actionButtonHo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Picture 28" descr="sport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8024" y="3212976"/>
            <a:ext cx="1172435" cy="1298739"/>
          </a:xfrm>
          <a:prstGeom prst="rect">
            <a:avLst/>
          </a:prstGeom>
        </p:spPr>
      </p:pic>
      <p:pic>
        <p:nvPicPr>
          <p:cNvPr id="15" name="Picture 14" descr="pencil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355976" y="1196752"/>
            <a:ext cx="1083704" cy="1101994"/>
          </a:xfrm>
          <a:prstGeom prst="rect">
            <a:avLst/>
          </a:prstGeom>
        </p:spPr>
      </p:pic>
      <p:pic>
        <p:nvPicPr>
          <p:cNvPr id="30" name="Picture 29" descr="apple no back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388424" y="1628800"/>
            <a:ext cx="610628" cy="72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33333E-6 L 2.77778E-6 0.55648 " pathEditMode="relative" ptsTypes="AA">
                                      <p:cBhvr>
                                        <p:cTn id="33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er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2060848"/>
            <a:ext cx="3096343" cy="412845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89629" y="260648"/>
            <a:ext cx="680506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Around and back on a railway track,</a:t>
            </a:r>
          </a:p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Two, two, two!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23528" y="2132856"/>
            <a:ext cx="1296144" cy="122413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002060"/>
                </a:solidFill>
                <a:latin typeface="Comic Sans MS" pitchFamily="66" charset="0"/>
              </a:rPr>
              <a:t>Click for the pencil</a:t>
            </a:r>
            <a:endParaRPr lang="en-GB" sz="1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23528" y="3501008"/>
            <a:ext cx="1296144" cy="122413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002060"/>
                </a:solidFill>
                <a:latin typeface="Comic Sans MS" pitchFamily="66" charset="0"/>
              </a:rPr>
              <a:t>Click green for go!</a:t>
            </a:r>
            <a:endParaRPr lang="en-GB" sz="1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7" name="Action Button: Forward or Next 16">
            <a:hlinkClick r:id="" action="ppaction://hlinkshowjump?jump=nextslide" highlightClick="1"/>
          </p:cNvPr>
          <p:cNvSpPr/>
          <p:nvPr/>
        </p:nvSpPr>
        <p:spPr>
          <a:xfrm>
            <a:off x="8388424" y="6237312"/>
            <a:ext cx="755576" cy="620688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ction Button: Home 17">
            <a:hlinkClick r:id="rId4" action="ppaction://hlinksldjump" highlightClick="1"/>
          </p:cNvPr>
          <p:cNvSpPr/>
          <p:nvPr/>
        </p:nvSpPr>
        <p:spPr>
          <a:xfrm>
            <a:off x="0" y="6237312"/>
            <a:ext cx="755576" cy="620688"/>
          </a:xfrm>
          <a:prstGeom prst="actionButtonHo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8424" y="1628800"/>
            <a:ext cx="610628" cy="720080"/>
          </a:xfrm>
          <a:prstGeom prst="rect">
            <a:avLst/>
          </a:prstGeom>
        </p:spPr>
      </p:pic>
      <p:pic>
        <p:nvPicPr>
          <p:cNvPr id="19" name="Picture 18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68344" y="1628800"/>
            <a:ext cx="610628" cy="720080"/>
          </a:xfrm>
          <a:prstGeom prst="rect">
            <a:avLst/>
          </a:prstGeom>
        </p:spPr>
      </p:pic>
      <p:grpSp>
        <p:nvGrpSpPr>
          <p:cNvPr id="59" name="Group 58"/>
          <p:cNvGrpSpPr/>
          <p:nvPr/>
        </p:nvGrpSpPr>
        <p:grpSpPr>
          <a:xfrm>
            <a:off x="3443874" y="2132856"/>
            <a:ext cx="2424270" cy="3888432"/>
            <a:chOff x="3443874" y="2132856"/>
            <a:chExt cx="2424270" cy="3888432"/>
          </a:xfrm>
        </p:grpSpPr>
        <p:sp>
          <p:nvSpPr>
            <p:cNvPr id="23" name="Freeform 22"/>
            <p:cNvSpPr/>
            <p:nvPr/>
          </p:nvSpPr>
          <p:spPr>
            <a:xfrm>
              <a:off x="3468006" y="2192863"/>
              <a:ext cx="2400138" cy="3576397"/>
            </a:xfrm>
            <a:custGeom>
              <a:avLst/>
              <a:gdLst>
                <a:gd name="connsiteX0" fmla="*/ 504825 w 2589213"/>
                <a:gd name="connsiteY0" fmla="*/ 709612 h 3198812"/>
                <a:gd name="connsiteX1" fmla="*/ 723900 w 2589213"/>
                <a:gd name="connsiteY1" fmla="*/ 338137 h 3198812"/>
                <a:gd name="connsiteX2" fmla="*/ 1019175 w 2589213"/>
                <a:gd name="connsiteY2" fmla="*/ 90487 h 3198812"/>
                <a:gd name="connsiteX3" fmla="*/ 1343025 w 2589213"/>
                <a:gd name="connsiteY3" fmla="*/ 4762 h 3198812"/>
                <a:gd name="connsiteX4" fmla="*/ 1771650 w 2589213"/>
                <a:gd name="connsiteY4" fmla="*/ 119062 h 3198812"/>
                <a:gd name="connsiteX5" fmla="*/ 2038350 w 2589213"/>
                <a:gd name="connsiteY5" fmla="*/ 538162 h 3198812"/>
                <a:gd name="connsiteX6" fmla="*/ 1952625 w 2589213"/>
                <a:gd name="connsiteY6" fmla="*/ 1109662 h 3198812"/>
                <a:gd name="connsiteX7" fmla="*/ 1457325 w 2589213"/>
                <a:gd name="connsiteY7" fmla="*/ 1871662 h 3198812"/>
                <a:gd name="connsiteX8" fmla="*/ 600075 w 2589213"/>
                <a:gd name="connsiteY8" fmla="*/ 2662237 h 3198812"/>
                <a:gd name="connsiteX9" fmla="*/ 180975 w 2589213"/>
                <a:gd name="connsiteY9" fmla="*/ 3005137 h 3198812"/>
                <a:gd name="connsiteX10" fmla="*/ 114300 w 2589213"/>
                <a:gd name="connsiteY10" fmla="*/ 3167062 h 3198812"/>
                <a:gd name="connsiteX11" fmla="*/ 866775 w 2589213"/>
                <a:gd name="connsiteY11" fmla="*/ 3167062 h 3198812"/>
                <a:gd name="connsiteX12" fmla="*/ 1724025 w 2589213"/>
                <a:gd name="connsiteY12" fmla="*/ 3167062 h 3198812"/>
                <a:gd name="connsiteX13" fmla="*/ 2390775 w 2589213"/>
                <a:gd name="connsiteY13" fmla="*/ 3195637 h 3198812"/>
                <a:gd name="connsiteX14" fmla="*/ 2562225 w 2589213"/>
                <a:gd name="connsiteY14" fmla="*/ 3186112 h 3198812"/>
                <a:gd name="connsiteX15" fmla="*/ 2552700 w 2589213"/>
                <a:gd name="connsiteY15" fmla="*/ 3176587 h 3198812"/>
                <a:gd name="connsiteX0" fmla="*/ 504825 w 2589213"/>
                <a:gd name="connsiteY0" fmla="*/ 837182 h 3326382"/>
                <a:gd name="connsiteX1" fmla="*/ 723900 w 2589213"/>
                <a:gd name="connsiteY1" fmla="*/ 465707 h 3326382"/>
                <a:gd name="connsiteX2" fmla="*/ 1152128 w 2589213"/>
                <a:gd name="connsiteY2" fmla="*/ 55562 h 3326382"/>
                <a:gd name="connsiteX3" fmla="*/ 1343025 w 2589213"/>
                <a:gd name="connsiteY3" fmla="*/ 132332 h 3326382"/>
                <a:gd name="connsiteX4" fmla="*/ 1771650 w 2589213"/>
                <a:gd name="connsiteY4" fmla="*/ 246632 h 3326382"/>
                <a:gd name="connsiteX5" fmla="*/ 2038350 w 2589213"/>
                <a:gd name="connsiteY5" fmla="*/ 665732 h 3326382"/>
                <a:gd name="connsiteX6" fmla="*/ 1952625 w 2589213"/>
                <a:gd name="connsiteY6" fmla="*/ 1237232 h 3326382"/>
                <a:gd name="connsiteX7" fmla="*/ 1457325 w 2589213"/>
                <a:gd name="connsiteY7" fmla="*/ 1999232 h 3326382"/>
                <a:gd name="connsiteX8" fmla="*/ 600075 w 2589213"/>
                <a:gd name="connsiteY8" fmla="*/ 2789807 h 3326382"/>
                <a:gd name="connsiteX9" fmla="*/ 180975 w 2589213"/>
                <a:gd name="connsiteY9" fmla="*/ 3132707 h 3326382"/>
                <a:gd name="connsiteX10" fmla="*/ 114300 w 2589213"/>
                <a:gd name="connsiteY10" fmla="*/ 3294632 h 3326382"/>
                <a:gd name="connsiteX11" fmla="*/ 866775 w 2589213"/>
                <a:gd name="connsiteY11" fmla="*/ 3294632 h 3326382"/>
                <a:gd name="connsiteX12" fmla="*/ 1724025 w 2589213"/>
                <a:gd name="connsiteY12" fmla="*/ 3294632 h 3326382"/>
                <a:gd name="connsiteX13" fmla="*/ 2390775 w 2589213"/>
                <a:gd name="connsiteY13" fmla="*/ 3323207 h 3326382"/>
                <a:gd name="connsiteX14" fmla="*/ 2562225 w 2589213"/>
                <a:gd name="connsiteY14" fmla="*/ 3313682 h 3326382"/>
                <a:gd name="connsiteX15" fmla="*/ 2552700 w 2589213"/>
                <a:gd name="connsiteY15" fmla="*/ 3304157 h 3326382"/>
                <a:gd name="connsiteX0" fmla="*/ 504825 w 2589213"/>
                <a:gd name="connsiteY0" fmla="*/ 957481 h 3446681"/>
                <a:gd name="connsiteX1" fmla="*/ 723900 w 2589213"/>
                <a:gd name="connsiteY1" fmla="*/ 586006 h 3446681"/>
                <a:gd name="connsiteX2" fmla="*/ 1152128 w 2589213"/>
                <a:gd name="connsiteY2" fmla="*/ 175861 h 3446681"/>
                <a:gd name="connsiteX3" fmla="*/ 1584176 w 2589213"/>
                <a:gd name="connsiteY3" fmla="*/ 31845 h 3446681"/>
                <a:gd name="connsiteX4" fmla="*/ 1771650 w 2589213"/>
                <a:gd name="connsiteY4" fmla="*/ 366931 h 3446681"/>
                <a:gd name="connsiteX5" fmla="*/ 2038350 w 2589213"/>
                <a:gd name="connsiteY5" fmla="*/ 786031 h 3446681"/>
                <a:gd name="connsiteX6" fmla="*/ 1952625 w 2589213"/>
                <a:gd name="connsiteY6" fmla="*/ 1357531 h 3446681"/>
                <a:gd name="connsiteX7" fmla="*/ 1457325 w 2589213"/>
                <a:gd name="connsiteY7" fmla="*/ 2119531 h 3446681"/>
                <a:gd name="connsiteX8" fmla="*/ 600075 w 2589213"/>
                <a:gd name="connsiteY8" fmla="*/ 2910106 h 3446681"/>
                <a:gd name="connsiteX9" fmla="*/ 180975 w 2589213"/>
                <a:gd name="connsiteY9" fmla="*/ 3253006 h 3446681"/>
                <a:gd name="connsiteX10" fmla="*/ 114300 w 2589213"/>
                <a:gd name="connsiteY10" fmla="*/ 3414931 h 3446681"/>
                <a:gd name="connsiteX11" fmla="*/ 866775 w 2589213"/>
                <a:gd name="connsiteY11" fmla="*/ 3414931 h 3446681"/>
                <a:gd name="connsiteX12" fmla="*/ 1724025 w 2589213"/>
                <a:gd name="connsiteY12" fmla="*/ 3414931 h 3446681"/>
                <a:gd name="connsiteX13" fmla="*/ 2390775 w 2589213"/>
                <a:gd name="connsiteY13" fmla="*/ 3443506 h 3446681"/>
                <a:gd name="connsiteX14" fmla="*/ 2562225 w 2589213"/>
                <a:gd name="connsiteY14" fmla="*/ 3433981 h 3446681"/>
                <a:gd name="connsiteX15" fmla="*/ 2552700 w 2589213"/>
                <a:gd name="connsiteY15" fmla="*/ 3424456 h 3446681"/>
                <a:gd name="connsiteX0" fmla="*/ 504825 w 2589213"/>
                <a:gd name="connsiteY0" fmla="*/ 957481 h 3446681"/>
                <a:gd name="connsiteX1" fmla="*/ 720080 w 2589213"/>
                <a:gd name="connsiteY1" fmla="*/ 535902 h 3446681"/>
                <a:gd name="connsiteX2" fmla="*/ 1152128 w 2589213"/>
                <a:gd name="connsiteY2" fmla="*/ 175861 h 3446681"/>
                <a:gd name="connsiteX3" fmla="*/ 1584176 w 2589213"/>
                <a:gd name="connsiteY3" fmla="*/ 31845 h 3446681"/>
                <a:gd name="connsiteX4" fmla="*/ 1771650 w 2589213"/>
                <a:gd name="connsiteY4" fmla="*/ 366931 h 3446681"/>
                <a:gd name="connsiteX5" fmla="*/ 2038350 w 2589213"/>
                <a:gd name="connsiteY5" fmla="*/ 786031 h 3446681"/>
                <a:gd name="connsiteX6" fmla="*/ 1952625 w 2589213"/>
                <a:gd name="connsiteY6" fmla="*/ 1357531 h 3446681"/>
                <a:gd name="connsiteX7" fmla="*/ 1457325 w 2589213"/>
                <a:gd name="connsiteY7" fmla="*/ 2119531 h 3446681"/>
                <a:gd name="connsiteX8" fmla="*/ 600075 w 2589213"/>
                <a:gd name="connsiteY8" fmla="*/ 2910106 h 3446681"/>
                <a:gd name="connsiteX9" fmla="*/ 180975 w 2589213"/>
                <a:gd name="connsiteY9" fmla="*/ 3253006 h 3446681"/>
                <a:gd name="connsiteX10" fmla="*/ 114300 w 2589213"/>
                <a:gd name="connsiteY10" fmla="*/ 3414931 h 3446681"/>
                <a:gd name="connsiteX11" fmla="*/ 866775 w 2589213"/>
                <a:gd name="connsiteY11" fmla="*/ 3414931 h 3446681"/>
                <a:gd name="connsiteX12" fmla="*/ 1724025 w 2589213"/>
                <a:gd name="connsiteY12" fmla="*/ 3414931 h 3446681"/>
                <a:gd name="connsiteX13" fmla="*/ 2390775 w 2589213"/>
                <a:gd name="connsiteY13" fmla="*/ 3443506 h 3446681"/>
                <a:gd name="connsiteX14" fmla="*/ 2562225 w 2589213"/>
                <a:gd name="connsiteY14" fmla="*/ 3433981 h 3446681"/>
                <a:gd name="connsiteX15" fmla="*/ 2552700 w 2589213"/>
                <a:gd name="connsiteY15" fmla="*/ 3424456 h 3446681"/>
                <a:gd name="connsiteX0" fmla="*/ 504825 w 2589213"/>
                <a:gd name="connsiteY0" fmla="*/ 957481 h 3446681"/>
                <a:gd name="connsiteX1" fmla="*/ 720080 w 2589213"/>
                <a:gd name="connsiteY1" fmla="*/ 535902 h 3446681"/>
                <a:gd name="connsiteX2" fmla="*/ 1080120 w 2589213"/>
                <a:gd name="connsiteY2" fmla="*/ 175862 h 3446681"/>
                <a:gd name="connsiteX3" fmla="*/ 1584176 w 2589213"/>
                <a:gd name="connsiteY3" fmla="*/ 31845 h 3446681"/>
                <a:gd name="connsiteX4" fmla="*/ 1771650 w 2589213"/>
                <a:gd name="connsiteY4" fmla="*/ 366931 h 3446681"/>
                <a:gd name="connsiteX5" fmla="*/ 2038350 w 2589213"/>
                <a:gd name="connsiteY5" fmla="*/ 786031 h 3446681"/>
                <a:gd name="connsiteX6" fmla="*/ 1952625 w 2589213"/>
                <a:gd name="connsiteY6" fmla="*/ 1357531 h 3446681"/>
                <a:gd name="connsiteX7" fmla="*/ 1457325 w 2589213"/>
                <a:gd name="connsiteY7" fmla="*/ 2119531 h 3446681"/>
                <a:gd name="connsiteX8" fmla="*/ 600075 w 2589213"/>
                <a:gd name="connsiteY8" fmla="*/ 2910106 h 3446681"/>
                <a:gd name="connsiteX9" fmla="*/ 180975 w 2589213"/>
                <a:gd name="connsiteY9" fmla="*/ 3253006 h 3446681"/>
                <a:gd name="connsiteX10" fmla="*/ 114300 w 2589213"/>
                <a:gd name="connsiteY10" fmla="*/ 3414931 h 3446681"/>
                <a:gd name="connsiteX11" fmla="*/ 866775 w 2589213"/>
                <a:gd name="connsiteY11" fmla="*/ 3414931 h 3446681"/>
                <a:gd name="connsiteX12" fmla="*/ 1724025 w 2589213"/>
                <a:gd name="connsiteY12" fmla="*/ 3414931 h 3446681"/>
                <a:gd name="connsiteX13" fmla="*/ 2390775 w 2589213"/>
                <a:gd name="connsiteY13" fmla="*/ 3443506 h 3446681"/>
                <a:gd name="connsiteX14" fmla="*/ 2562225 w 2589213"/>
                <a:gd name="connsiteY14" fmla="*/ 3433981 h 3446681"/>
                <a:gd name="connsiteX15" fmla="*/ 2552700 w 2589213"/>
                <a:gd name="connsiteY15" fmla="*/ 3424456 h 3446681"/>
                <a:gd name="connsiteX0" fmla="*/ 504825 w 2589213"/>
                <a:gd name="connsiteY0" fmla="*/ 925636 h 3414836"/>
                <a:gd name="connsiteX1" fmla="*/ 720080 w 2589213"/>
                <a:gd name="connsiteY1" fmla="*/ 504057 h 3414836"/>
                <a:gd name="connsiteX2" fmla="*/ 1080120 w 2589213"/>
                <a:gd name="connsiteY2" fmla="*/ 144017 h 3414836"/>
                <a:gd name="connsiteX3" fmla="*/ 1584176 w 2589213"/>
                <a:gd name="connsiteY3" fmla="*/ 0 h 3414836"/>
                <a:gd name="connsiteX4" fmla="*/ 2232248 w 2589213"/>
                <a:gd name="connsiteY4" fmla="*/ 144017 h 3414836"/>
                <a:gd name="connsiteX5" fmla="*/ 2038350 w 2589213"/>
                <a:gd name="connsiteY5" fmla="*/ 754186 h 3414836"/>
                <a:gd name="connsiteX6" fmla="*/ 1952625 w 2589213"/>
                <a:gd name="connsiteY6" fmla="*/ 1325686 h 3414836"/>
                <a:gd name="connsiteX7" fmla="*/ 1457325 w 2589213"/>
                <a:gd name="connsiteY7" fmla="*/ 2087686 h 3414836"/>
                <a:gd name="connsiteX8" fmla="*/ 600075 w 2589213"/>
                <a:gd name="connsiteY8" fmla="*/ 2878261 h 3414836"/>
                <a:gd name="connsiteX9" fmla="*/ 180975 w 2589213"/>
                <a:gd name="connsiteY9" fmla="*/ 3221161 h 3414836"/>
                <a:gd name="connsiteX10" fmla="*/ 114300 w 2589213"/>
                <a:gd name="connsiteY10" fmla="*/ 3383086 h 3414836"/>
                <a:gd name="connsiteX11" fmla="*/ 866775 w 2589213"/>
                <a:gd name="connsiteY11" fmla="*/ 3383086 h 3414836"/>
                <a:gd name="connsiteX12" fmla="*/ 1724025 w 2589213"/>
                <a:gd name="connsiteY12" fmla="*/ 3383086 h 3414836"/>
                <a:gd name="connsiteX13" fmla="*/ 2390775 w 2589213"/>
                <a:gd name="connsiteY13" fmla="*/ 3411661 h 3414836"/>
                <a:gd name="connsiteX14" fmla="*/ 2562225 w 2589213"/>
                <a:gd name="connsiteY14" fmla="*/ 3402136 h 3414836"/>
                <a:gd name="connsiteX15" fmla="*/ 2552700 w 2589213"/>
                <a:gd name="connsiteY15" fmla="*/ 3392611 h 3414836"/>
                <a:gd name="connsiteX0" fmla="*/ 504825 w 2782908"/>
                <a:gd name="connsiteY0" fmla="*/ 925636 h 3414836"/>
                <a:gd name="connsiteX1" fmla="*/ 720080 w 2782908"/>
                <a:gd name="connsiteY1" fmla="*/ 504057 h 3414836"/>
                <a:gd name="connsiteX2" fmla="*/ 1080120 w 2782908"/>
                <a:gd name="connsiteY2" fmla="*/ 144017 h 3414836"/>
                <a:gd name="connsiteX3" fmla="*/ 1584176 w 2782908"/>
                <a:gd name="connsiteY3" fmla="*/ 0 h 3414836"/>
                <a:gd name="connsiteX4" fmla="*/ 2232248 w 2782908"/>
                <a:gd name="connsiteY4" fmla="*/ 144017 h 3414836"/>
                <a:gd name="connsiteX5" fmla="*/ 2736304 w 2782908"/>
                <a:gd name="connsiteY5" fmla="*/ 864096 h 3414836"/>
                <a:gd name="connsiteX6" fmla="*/ 1952625 w 2782908"/>
                <a:gd name="connsiteY6" fmla="*/ 1325686 h 3414836"/>
                <a:gd name="connsiteX7" fmla="*/ 1457325 w 2782908"/>
                <a:gd name="connsiteY7" fmla="*/ 2087686 h 3414836"/>
                <a:gd name="connsiteX8" fmla="*/ 600075 w 2782908"/>
                <a:gd name="connsiteY8" fmla="*/ 2878261 h 3414836"/>
                <a:gd name="connsiteX9" fmla="*/ 180975 w 2782908"/>
                <a:gd name="connsiteY9" fmla="*/ 3221161 h 3414836"/>
                <a:gd name="connsiteX10" fmla="*/ 114300 w 2782908"/>
                <a:gd name="connsiteY10" fmla="*/ 3383086 h 3414836"/>
                <a:gd name="connsiteX11" fmla="*/ 866775 w 2782908"/>
                <a:gd name="connsiteY11" fmla="*/ 3383086 h 3414836"/>
                <a:gd name="connsiteX12" fmla="*/ 1724025 w 2782908"/>
                <a:gd name="connsiteY12" fmla="*/ 3383086 h 3414836"/>
                <a:gd name="connsiteX13" fmla="*/ 2390775 w 2782908"/>
                <a:gd name="connsiteY13" fmla="*/ 3411661 h 3414836"/>
                <a:gd name="connsiteX14" fmla="*/ 2562225 w 2782908"/>
                <a:gd name="connsiteY14" fmla="*/ 3402136 h 3414836"/>
                <a:gd name="connsiteX15" fmla="*/ 2552700 w 2782908"/>
                <a:gd name="connsiteY15" fmla="*/ 3392611 h 3414836"/>
                <a:gd name="connsiteX0" fmla="*/ 504825 w 2784309"/>
                <a:gd name="connsiteY0" fmla="*/ 925636 h 3414836"/>
                <a:gd name="connsiteX1" fmla="*/ 720080 w 2784309"/>
                <a:gd name="connsiteY1" fmla="*/ 504057 h 3414836"/>
                <a:gd name="connsiteX2" fmla="*/ 1080120 w 2784309"/>
                <a:gd name="connsiteY2" fmla="*/ 144017 h 3414836"/>
                <a:gd name="connsiteX3" fmla="*/ 1584176 w 2784309"/>
                <a:gd name="connsiteY3" fmla="*/ 0 h 3414836"/>
                <a:gd name="connsiteX4" fmla="*/ 2232248 w 2784309"/>
                <a:gd name="connsiteY4" fmla="*/ 144017 h 3414836"/>
                <a:gd name="connsiteX5" fmla="*/ 2736304 w 2784309"/>
                <a:gd name="connsiteY5" fmla="*/ 864096 h 3414836"/>
                <a:gd name="connsiteX6" fmla="*/ 2520279 w 2784309"/>
                <a:gd name="connsiteY6" fmla="*/ 1728192 h 3414836"/>
                <a:gd name="connsiteX7" fmla="*/ 1457325 w 2784309"/>
                <a:gd name="connsiteY7" fmla="*/ 2087686 h 3414836"/>
                <a:gd name="connsiteX8" fmla="*/ 600075 w 2784309"/>
                <a:gd name="connsiteY8" fmla="*/ 2878261 h 3414836"/>
                <a:gd name="connsiteX9" fmla="*/ 180975 w 2784309"/>
                <a:gd name="connsiteY9" fmla="*/ 3221161 h 3414836"/>
                <a:gd name="connsiteX10" fmla="*/ 114300 w 2784309"/>
                <a:gd name="connsiteY10" fmla="*/ 3383086 h 3414836"/>
                <a:gd name="connsiteX11" fmla="*/ 866775 w 2784309"/>
                <a:gd name="connsiteY11" fmla="*/ 3383086 h 3414836"/>
                <a:gd name="connsiteX12" fmla="*/ 1724025 w 2784309"/>
                <a:gd name="connsiteY12" fmla="*/ 3383086 h 3414836"/>
                <a:gd name="connsiteX13" fmla="*/ 2390775 w 2784309"/>
                <a:gd name="connsiteY13" fmla="*/ 3411661 h 3414836"/>
                <a:gd name="connsiteX14" fmla="*/ 2562225 w 2784309"/>
                <a:gd name="connsiteY14" fmla="*/ 3402136 h 3414836"/>
                <a:gd name="connsiteX15" fmla="*/ 2552700 w 2784309"/>
                <a:gd name="connsiteY15" fmla="*/ 3392611 h 3414836"/>
                <a:gd name="connsiteX0" fmla="*/ 504825 w 2805450"/>
                <a:gd name="connsiteY0" fmla="*/ 925636 h 3414836"/>
                <a:gd name="connsiteX1" fmla="*/ 720080 w 2805450"/>
                <a:gd name="connsiteY1" fmla="*/ 504057 h 3414836"/>
                <a:gd name="connsiteX2" fmla="*/ 1080120 w 2805450"/>
                <a:gd name="connsiteY2" fmla="*/ 144017 h 3414836"/>
                <a:gd name="connsiteX3" fmla="*/ 1584176 w 2805450"/>
                <a:gd name="connsiteY3" fmla="*/ 0 h 3414836"/>
                <a:gd name="connsiteX4" fmla="*/ 2232248 w 2805450"/>
                <a:gd name="connsiteY4" fmla="*/ 144017 h 3414836"/>
                <a:gd name="connsiteX5" fmla="*/ 2736304 w 2805450"/>
                <a:gd name="connsiteY5" fmla="*/ 864096 h 3414836"/>
                <a:gd name="connsiteX6" fmla="*/ 2592287 w 2805450"/>
                <a:gd name="connsiteY6" fmla="*/ 1656184 h 3414836"/>
                <a:gd name="connsiteX7" fmla="*/ 1457325 w 2805450"/>
                <a:gd name="connsiteY7" fmla="*/ 2087686 h 3414836"/>
                <a:gd name="connsiteX8" fmla="*/ 600075 w 2805450"/>
                <a:gd name="connsiteY8" fmla="*/ 2878261 h 3414836"/>
                <a:gd name="connsiteX9" fmla="*/ 180975 w 2805450"/>
                <a:gd name="connsiteY9" fmla="*/ 3221161 h 3414836"/>
                <a:gd name="connsiteX10" fmla="*/ 114300 w 2805450"/>
                <a:gd name="connsiteY10" fmla="*/ 3383086 h 3414836"/>
                <a:gd name="connsiteX11" fmla="*/ 866775 w 2805450"/>
                <a:gd name="connsiteY11" fmla="*/ 3383086 h 3414836"/>
                <a:gd name="connsiteX12" fmla="*/ 1724025 w 2805450"/>
                <a:gd name="connsiteY12" fmla="*/ 3383086 h 3414836"/>
                <a:gd name="connsiteX13" fmla="*/ 2390775 w 2805450"/>
                <a:gd name="connsiteY13" fmla="*/ 3411661 h 3414836"/>
                <a:gd name="connsiteX14" fmla="*/ 2562225 w 2805450"/>
                <a:gd name="connsiteY14" fmla="*/ 3402136 h 3414836"/>
                <a:gd name="connsiteX15" fmla="*/ 2552700 w 2805450"/>
                <a:gd name="connsiteY15" fmla="*/ 3392611 h 3414836"/>
                <a:gd name="connsiteX0" fmla="*/ 504825 w 2772308"/>
                <a:gd name="connsiteY0" fmla="*/ 925636 h 3414836"/>
                <a:gd name="connsiteX1" fmla="*/ 720080 w 2772308"/>
                <a:gd name="connsiteY1" fmla="*/ 504057 h 3414836"/>
                <a:gd name="connsiteX2" fmla="*/ 1080120 w 2772308"/>
                <a:gd name="connsiteY2" fmla="*/ 144017 h 3414836"/>
                <a:gd name="connsiteX3" fmla="*/ 1584176 w 2772308"/>
                <a:gd name="connsiteY3" fmla="*/ 0 h 3414836"/>
                <a:gd name="connsiteX4" fmla="*/ 2232248 w 2772308"/>
                <a:gd name="connsiteY4" fmla="*/ 144017 h 3414836"/>
                <a:gd name="connsiteX5" fmla="*/ 2736304 w 2772308"/>
                <a:gd name="connsiteY5" fmla="*/ 864096 h 3414836"/>
                <a:gd name="connsiteX6" fmla="*/ 2448270 w 2772308"/>
                <a:gd name="connsiteY6" fmla="*/ 1728192 h 3414836"/>
                <a:gd name="connsiteX7" fmla="*/ 1457325 w 2772308"/>
                <a:gd name="connsiteY7" fmla="*/ 2087686 h 3414836"/>
                <a:gd name="connsiteX8" fmla="*/ 600075 w 2772308"/>
                <a:gd name="connsiteY8" fmla="*/ 2878261 h 3414836"/>
                <a:gd name="connsiteX9" fmla="*/ 180975 w 2772308"/>
                <a:gd name="connsiteY9" fmla="*/ 3221161 h 3414836"/>
                <a:gd name="connsiteX10" fmla="*/ 114300 w 2772308"/>
                <a:gd name="connsiteY10" fmla="*/ 3383086 h 3414836"/>
                <a:gd name="connsiteX11" fmla="*/ 866775 w 2772308"/>
                <a:gd name="connsiteY11" fmla="*/ 3383086 h 3414836"/>
                <a:gd name="connsiteX12" fmla="*/ 1724025 w 2772308"/>
                <a:gd name="connsiteY12" fmla="*/ 3383086 h 3414836"/>
                <a:gd name="connsiteX13" fmla="*/ 2390775 w 2772308"/>
                <a:gd name="connsiteY13" fmla="*/ 3411661 h 3414836"/>
                <a:gd name="connsiteX14" fmla="*/ 2562225 w 2772308"/>
                <a:gd name="connsiteY14" fmla="*/ 3402136 h 3414836"/>
                <a:gd name="connsiteX15" fmla="*/ 2552700 w 2772308"/>
                <a:gd name="connsiteY15" fmla="*/ 3392611 h 3414836"/>
                <a:gd name="connsiteX0" fmla="*/ 504825 w 2772308"/>
                <a:gd name="connsiteY0" fmla="*/ 925636 h 3414836"/>
                <a:gd name="connsiteX1" fmla="*/ 720080 w 2772308"/>
                <a:gd name="connsiteY1" fmla="*/ 504057 h 3414836"/>
                <a:gd name="connsiteX2" fmla="*/ 1080120 w 2772308"/>
                <a:gd name="connsiteY2" fmla="*/ 144017 h 3414836"/>
                <a:gd name="connsiteX3" fmla="*/ 1584176 w 2772308"/>
                <a:gd name="connsiteY3" fmla="*/ 0 h 3414836"/>
                <a:gd name="connsiteX4" fmla="*/ 2232248 w 2772308"/>
                <a:gd name="connsiteY4" fmla="*/ 144017 h 3414836"/>
                <a:gd name="connsiteX5" fmla="*/ 2736304 w 2772308"/>
                <a:gd name="connsiteY5" fmla="*/ 864096 h 3414836"/>
                <a:gd name="connsiteX6" fmla="*/ 2448270 w 2772308"/>
                <a:gd name="connsiteY6" fmla="*/ 1728192 h 3414836"/>
                <a:gd name="connsiteX7" fmla="*/ 1728190 w 2772308"/>
                <a:gd name="connsiteY7" fmla="*/ 2592288 h 3414836"/>
                <a:gd name="connsiteX8" fmla="*/ 600075 w 2772308"/>
                <a:gd name="connsiteY8" fmla="*/ 2878261 h 3414836"/>
                <a:gd name="connsiteX9" fmla="*/ 180975 w 2772308"/>
                <a:gd name="connsiteY9" fmla="*/ 3221161 h 3414836"/>
                <a:gd name="connsiteX10" fmla="*/ 114300 w 2772308"/>
                <a:gd name="connsiteY10" fmla="*/ 3383086 h 3414836"/>
                <a:gd name="connsiteX11" fmla="*/ 866775 w 2772308"/>
                <a:gd name="connsiteY11" fmla="*/ 3383086 h 3414836"/>
                <a:gd name="connsiteX12" fmla="*/ 1724025 w 2772308"/>
                <a:gd name="connsiteY12" fmla="*/ 3383086 h 3414836"/>
                <a:gd name="connsiteX13" fmla="*/ 2390775 w 2772308"/>
                <a:gd name="connsiteY13" fmla="*/ 3411661 h 3414836"/>
                <a:gd name="connsiteX14" fmla="*/ 2562225 w 2772308"/>
                <a:gd name="connsiteY14" fmla="*/ 3402136 h 3414836"/>
                <a:gd name="connsiteX15" fmla="*/ 2552700 w 2772308"/>
                <a:gd name="connsiteY15" fmla="*/ 3392611 h 3414836"/>
                <a:gd name="connsiteX0" fmla="*/ 504825 w 2772308"/>
                <a:gd name="connsiteY0" fmla="*/ 925636 h 3414836"/>
                <a:gd name="connsiteX1" fmla="*/ 720080 w 2772308"/>
                <a:gd name="connsiteY1" fmla="*/ 504057 h 3414836"/>
                <a:gd name="connsiteX2" fmla="*/ 1080120 w 2772308"/>
                <a:gd name="connsiteY2" fmla="*/ 144017 h 3414836"/>
                <a:gd name="connsiteX3" fmla="*/ 1584176 w 2772308"/>
                <a:gd name="connsiteY3" fmla="*/ 0 h 3414836"/>
                <a:gd name="connsiteX4" fmla="*/ 2232248 w 2772308"/>
                <a:gd name="connsiteY4" fmla="*/ 144017 h 3414836"/>
                <a:gd name="connsiteX5" fmla="*/ 2736304 w 2772308"/>
                <a:gd name="connsiteY5" fmla="*/ 864096 h 3414836"/>
                <a:gd name="connsiteX6" fmla="*/ 2448270 w 2772308"/>
                <a:gd name="connsiteY6" fmla="*/ 1728192 h 3414836"/>
                <a:gd name="connsiteX7" fmla="*/ 1728190 w 2772308"/>
                <a:gd name="connsiteY7" fmla="*/ 2592288 h 3414836"/>
                <a:gd name="connsiteX8" fmla="*/ 936102 w 2772308"/>
                <a:gd name="connsiteY8" fmla="*/ 3168352 h 3414836"/>
                <a:gd name="connsiteX9" fmla="*/ 180975 w 2772308"/>
                <a:gd name="connsiteY9" fmla="*/ 3221161 h 3414836"/>
                <a:gd name="connsiteX10" fmla="*/ 114300 w 2772308"/>
                <a:gd name="connsiteY10" fmla="*/ 3383086 h 3414836"/>
                <a:gd name="connsiteX11" fmla="*/ 866775 w 2772308"/>
                <a:gd name="connsiteY11" fmla="*/ 3383086 h 3414836"/>
                <a:gd name="connsiteX12" fmla="*/ 1724025 w 2772308"/>
                <a:gd name="connsiteY12" fmla="*/ 3383086 h 3414836"/>
                <a:gd name="connsiteX13" fmla="*/ 2390775 w 2772308"/>
                <a:gd name="connsiteY13" fmla="*/ 3411661 h 3414836"/>
                <a:gd name="connsiteX14" fmla="*/ 2562225 w 2772308"/>
                <a:gd name="connsiteY14" fmla="*/ 3402136 h 3414836"/>
                <a:gd name="connsiteX15" fmla="*/ 2552700 w 2772308"/>
                <a:gd name="connsiteY15" fmla="*/ 3392611 h 3414836"/>
                <a:gd name="connsiteX0" fmla="*/ 504825 w 2808310"/>
                <a:gd name="connsiteY0" fmla="*/ 925636 h 3600400"/>
                <a:gd name="connsiteX1" fmla="*/ 720080 w 2808310"/>
                <a:gd name="connsiteY1" fmla="*/ 504057 h 3600400"/>
                <a:gd name="connsiteX2" fmla="*/ 1080120 w 2808310"/>
                <a:gd name="connsiteY2" fmla="*/ 144017 h 3600400"/>
                <a:gd name="connsiteX3" fmla="*/ 1584176 w 2808310"/>
                <a:gd name="connsiteY3" fmla="*/ 0 h 3600400"/>
                <a:gd name="connsiteX4" fmla="*/ 2232248 w 2808310"/>
                <a:gd name="connsiteY4" fmla="*/ 144017 h 3600400"/>
                <a:gd name="connsiteX5" fmla="*/ 2736304 w 2808310"/>
                <a:gd name="connsiteY5" fmla="*/ 864096 h 3600400"/>
                <a:gd name="connsiteX6" fmla="*/ 2448270 w 2808310"/>
                <a:gd name="connsiteY6" fmla="*/ 1728192 h 3600400"/>
                <a:gd name="connsiteX7" fmla="*/ 1728190 w 2808310"/>
                <a:gd name="connsiteY7" fmla="*/ 2592288 h 3600400"/>
                <a:gd name="connsiteX8" fmla="*/ 936102 w 2808310"/>
                <a:gd name="connsiteY8" fmla="*/ 3168352 h 3600400"/>
                <a:gd name="connsiteX9" fmla="*/ 180975 w 2808310"/>
                <a:gd name="connsiteY9" fmla="*/ 3221161 h 3600400"/>
                <a:gd name="connsiteX10" fmla="*/ 114300 w 2808310"/>
                <a:gd name="connsiteY10" fmla="*/ 3383086 h 3600400"/>
                <a:gd name="connsiteX11" fmla="*/ 866775 w 2808310"/>
                <a:gd name="connsiteY11" fmla="*/ 3383086 h 3600400"/>
                <a:gd name="connsiteX12" fmla="*/ 1724025 w 2808310"/>
                <a:gd name="connsiteY12" fmla="*/ 3383086 h 3600400"/>
                <a:gd name="connsiteX13" fmla="*/ 2390775 w 2808310"/>
                <a:gd name="connsiteY13" fmla="*/ 3411661 h 3600400"/>
                <a:gd name="connsiteX14" fmla="*/ 2562225 w 2808310"/>
                <a:gd name="connsiteY14" fmla="*/ 3402136 h 3600400"/>
                <a:gd name="connsiteX15" fmla="*/ 2808310 w 2808310"/>
                <a:gd name="connsiteY15" fmla="*/ 3600400 h 3600400"/>
                <a:gd name="connsiteX0" fmla="*/ 504825 w 2808310"/>
                <a:gd name="connsiteY0" fmla="*/ 925636 h 3631857"/>
                <a:gd name="connsiteX1" fmla="*/ 720080 w 2808310"/>
                <a:gd name="connsiteY1" fmla="*/ 504057 h 3631857"/>
                <a:gd name="connsiteX2" fmla="*/ 1080120 w 2808310"/>
                <a:gd name="connsiteY2" fmla="*/ 144017 h 3631857"/>
                <a:gd name="connsiteX3" fmla="*/ 1584176 w 2808310"/>
                <a:gd name="connsiteY3" fmla="*/ 0 h 3631857"/>
                <a:gd name="connsiteX4" fmla="*/ 2232248 w 2808310"/>
                <a:gd name="connsiteY4" fmla="*/ 144017 h 3631857"/>
                <a:gd name="connsiteX5" fmla="*/ 2736304 w 2808310"/>
                <a:gd name="connsiteY5" fmla="*/ 864096 h 3631857"/>
                <a:gd name="connsiteX6" fmla="*/ 2448270 w 2808310"/>
                <a:gd name="connsiteY6" fmla="*/ 1728192 h 3631857"/>
                <a:gd name="connsiteX7" fmla="*/ 1728190 w 2808310"/>
                <a:gd name="connsiteY7" fmla="*/ 2592288 h 3631857"/>
                <a:gd name="connsiteX8" fmla="*/ 936102 w 2808310"/>
                <a:gd name="connsiteY8" fmla="*/ 3168352 h 3631857"/>
                <a:gd name="connsiteX9" fmla="*/ 180975 w 2808310"/>
                <a:gd name="connsiteY9" fmla="*/ 3221161 h 3631857"/>
                <a:gd name="connsiteX10" fmla="*/ 114300 w 2808310"/>
                <a:gd name="connsiteY10" fmla="*/ 3383086 h 3631857"/>
                <a:gd name="connsiteX11" fmla="*/ 866775 w 2808310"/>
                <a:gd name="connsiteY11" fmla="*/ 3383086 h 3631857"/>
                <a:gd name="connsiteX12" fmla="*/ 1724025 w 2808310"/>
                <a:gd name="connsiteY12" fmla="*/ 3383086 h 3631857"/>
                <a:gd name="connsiteX13" fmla="*/ 2390775 w 2808310"/>
                <a:gd name="connsiteY13" fmla="*/ 3411661 h 3631857"/>
                <a:gd name="connsiteX14" fmla="*/ 2520278 w 2808310"/>
                <a:gd name="connsiteY14" fmla="*/ 3600400 h 3631857"/>
                <a:gd name="connsiteX15" fmla="*/ 2808310 w 2808310"/>
                <a:gd name="connsiteY15" fmla="*/ 3600400 h 3631857"/>
                <a:gd name="connsiteX0" fmla="*/ 504825 w 2808310"/>
                <a:gd name="connsiteY0" fmla="*/ 925636 h 3636619"/>
                <a:gd name="connsiteX1" fmla="*/ 720080 w 2808310"/>
                <a:gd name="connsiteY1" fmla="*/ 504057 h 3636619"/>
                <a:gd name="connsiteX2" fmla="*/ 1080120 w 2808310"/>
                <a:gd name="connsiteY2" fmla="*/ 144017 h 3636619"/>
                <a:gd name="connsiteX3" fmla="*/ 1584176 w 2808310"/>
                <a:gd name="connsiteY3" fmla="*/ 0 h 3636619"/>
                <a:gd name="connsiteX4" fmla="*/ 2232248 w 2808310"/>
                <a:gd name="connsiteY4" fmla="*/ 144017 h 3636619"/>
                <a:gd name="connsiteX5" fmla="*/ 2736304 w 2808310"/>
                <a:gd name="connsiteY5" fmla="*/ 864096 h 3636619"/>
                <a:gd name="connsiteX6" fmla="*/ 2448270 w 2808310"/>
                <a:gd name="connsiteY6" fmla="*/ 1728192 h 3636619"/>
                <a:gd name="connsiteX7" fmla="*/ 1728190 w 2808310"/>
                <a:gd name="connsiteY7" fmla="*/ 2592288 h 3636619"/>
                <a:gd name="connsiteX8" fmla="*/ 936102 w 2808310"/>
                <a:gd name="connsiteY8" fmla="*/ 3168352 h 3636619"/>
                <a:gd name="connsiteX9" fmla="*/ 180975 w 2808310"/>
                <a:gd name="connsiteY9" fmla="*/ 3221161 h 3636619"/>
                <a:gd name="connsiteX10" fmla="*/ 114300 w 2808310"/>
                <a:gd name="connsiteY10" fmla="*/ 3383086 h 3636619"/>
                <a:gd name="connsiteX11" fmla="*/ 866775 w 2808310"/>
                <a:gd name="connsiteY11" fmla="*/ 3383086 h 3636619"/>
                <a:gd name="connsiteX12" fmla="*/ 1724025 w 2808310"/>
                <a:gd name="connsiteY12" fmla="*/ 3383086 h 3636619"/>
                <a:gd name="connsiteX13" fmla="*/ 2304254 w 2808310"/>
                <a:gd name="connsiteY13" fmla="*/ 3600400 h 3636619"/>
                <a:gd name="connsiteX14" fmla="*/ 2520278 w 2808310"/>
                <a:gd name="connsiteY14" fmla="*/ 3600400 h 3636619"/>
                <a:gd name="connsiteX15" fmla="*/ 2808310 w 2808310"/>
                <a:gd name="connsiteY15" fmla="*/ 3600400 h 3636619"/>
                <a:gd name="connsiteX0" fmla="*/ 504825 w 2808310"/>
                <a:gd name="connsiteY0" fmla="*/ 925636 h 3605163"/>
                <a:gd name="connsiteX1" fmla="*/ 720080 w 2808310"/>
                <a:gd name="connsiteY1" fmla="*/ 504057 h 3605163"/>
                <a:gd name="connsiteX2" fmla="*/ 1080120 w 2808310"/>
                <a:gd name="connsiteY2" fmla="*/ 144017 h 3605163"/>
                <a:gd name="connsiteX3" fmla="*/ 1584176 w 2808310"/>
                <a:gd name="connsiteY3" fmla="*/ 0 h 3605163"/>
                <a:gd name="connsiteX4" fmla="*/ 2232248 w 2808310"/>
                <a:gd name="connsiteY4" fmla="*/ 144017 h 3605163"/>
                <a:gd name="connsiteX5" fmla="*/ 2736304 w 2808310"/>
                <a:gd name="connsiteY5" fmla="*/ 864096 h 3605163"/>
                <a:gd name="connsiteX6" fmla="*/ 2448270 w 2808310"/>
                <a:gd name="connsiteY6" fmla="*/ 1728192 h 3605163"/>
                <a:gd name="connsiteX7" fmla="*/ 1728190 w 2808310"/>
                <a:gd name="connsiteY7" fmla="*/ 2592288 h 3605163"/>
                <a:gd name="connsiteX8" fmla="*/ 936102 w 2808310"/>
                <a:gd name="connsiteY8" fmla="*/ 3168352 h 3605163"/>
                <a:gd name="connsiteX9" fmla="*/ 180975 w 2808310"/>
                <a:gd name="connsiteY9" fmla="*/ 3221161 h 3605163"/>
                <a:gd name="connsiteX10" fmla="*/ 114300 w 2808310"/>
                <a:gd name="connsiteY10" fmla="*/ 3383086 h 3605163"/>
                <a:gd name="connsiteX11" fmla="*/ 866775 w 2808310"/>
                <a:gd name="connsiteY11" fmla="*/ 3383086 h 3605163"/>
                <a:gd name="connsiteX12" fmla="*/ 1584174 w 2808310"/>
                <a:gd name="connsiteY12" fmla="*/ 3600400 h 3605163"/>
                <a:gd name="connsiteX13" fmla="*/ 2304254 w 2808310"/>
                <a:gd name="connsiteY13" fmla="*/ 3600400 h 3605163"/>
                <a:gd name="connsiteX14" fmla="*/ 2520278 w 2808310"/>
                <a:gd name="connsiteY14" fmla="*/ 3600400 h 3605163"/>
                <a:gd name="connsiteX15" fmla="*/ 2808310 w 2808310"/>
                <a:gd name="connsiteY15" fmla="*/ 3600400 h 3605163"/>
                <a:gd name="connsiteX0" fmla="*/ 492377 w 2795862"/>
                <a:gd name="connsiteY0" fmla="*/ 925636 h 3605163"/>
                <a:gd name="connsiteX1" fmla="*/ 707632 w 2795862"/>
                <a:gd name="connsiteY1" fmla="*/ 504057 h 3605163"/>
                <a:gd name="connsiteX2" fmla="*/ 1067672 w 2795862"/>
                <a:gd name="connsiteY2" fmla="*/ 144017 h 3605163"/>
                <a:gd name="connsiteX3" fmla="*/ 1571728 w 2795862"/>
                <a:gd name="connsiteY3" fmla="*/ 0 h 3605163"/>
                <a:gd name="connsiteX4" fmla="*/ 2219800 w 2795862"/>
                <a:gd name="connsiteY4" fmla="*/ 144017 h 3605163"/>
                <a:gd name="connsiteX5" fmla="*/ 2723856 w 2795862"/>
                <a:gd name="connsiteY5" fmla="*/ 864096 h 3605163"/>
                <a:gd name="connsiteX6" fmla="*/ 2435822 w 2795862"/>
                <a:gd name="connsiteY6" fmla="*/ 1728192 h 3605163"/>
                <a:gd name="connsiteX7" fmla="*/ 1715742 w 2795862"/>
                <a:gd name="connsiteY7" fmla="*/ 2592288 h 3605163"/>
                <a:gd name="connsiteX8" fmla="*/ 923654 w 2795862"/>
                <a:gd name="connsiteY8" fmla="*/ 3168352 h 3605163"/>
                <a:gd name="connsiteX9" fmla="*/ 168527 w 2795862"/>
                <a:gd name="connsiteY9" fmla="*/ 3221161 h 3605163"/>
                <a:gd name="connsiteX10" fmla="*/ 101852 w 2795862"/>
                <a:gd name="connsiteY10" fmla="*/ 3383086 h 3605163"/>
                <a:gd name="connsiteX11" fmla="*/ 779638 w 2795862"/>
                <a:gd name="connsiteY11" fmla="*/ 3600400 h 3605163"/>
                <a:gd name="connsiteX12" fmla="*/ 1571726 w 2795862"/>
                <a:gd name="connsiteY12" fmla="*/ 3600400 h 3605163"/>
                <a:gd name="connsiteX13" fmla="*/ 2291806 w 2795862"/>
                <a:gd name="connsiteY13" fmla="*/ 3600400 h 3605163"/>
                <a:gd name="connsiteX14" fmla="*/ 2507830 w 2795862"/>
                <a:gd name="connsiteY14" fmla="*/ 3600400 h 3605163"/>
                <a:gd name="connsiteX15" fmla="*/ 2795862 w 2795862"/>
                <a:gd name="connsiteY15" fmla="*/ 3600400 h 3605163"/>
                <a:gd name="connsiteX0" fmla="*/ 383857 w 2687342"/>
                <a:gd name="connsiteY0" fmla="*/ 925636 h 3663607"/>
                <a:gd name="connsiteX1" fmla="*/ 599112 w 2687342"/>
                <a:gd name="connsiteY1" fmla="*/ 504057 h 3663607"/>
                <a:gd name="connsiteX2" fmla="*/ 959152 w 2687342"/>
                <a:gd name="connsiteY2" fmla="*/ 144017 h 3663607"/>
                <a:gd name="connsiteX3" fmla="*/ 1463208 w 2687342"/>
                <a:gd name="connsiteY3" fmla="*/ 0 h 3663607"/>
                <a:gd name="connsiteX4" fmla="*/ 2111280 w 2687342"/>
                <a:gd name="connsiteY4" fmla="*/ 144017 h 3663607"/>
                <a:gd name="connsiteX5" fmla="*/ 2615336 w 2687342"/>
                <a:gd name="connsiteY5" fmla="*/ 864096 h 3663607"/>
                <a:gd name="connsiteX6" fmla="*/ 2327302 w 2687342"/>
                <a:gd name="connsiteY6" fmla="*/ 1728192 h 3663607"/>
                <a:gd name="connsiteX7" fmla="*/ 1607222 w 2687342"/>
                <a:gd name="connsiteY7" fmla="*/ 2592288 h 3663607"/>
                <a:gd name="connsiteX8" fmla="*/ 815134 w 2687342"/>
                <a:gd name="connsiteY8" fmla="*/ 3168352 h 3663607"/>
                <a:gd name="connsiteX9" fmla="*/ 60007 w 2687342"/>
                <a:gd name="connsiteY9" fmla="*/ 3221161 h 3663607"/>
                <a:gd name="connsiteX10" fmla="*/ 455094 w 2687342"/>
                <a:gd name="connsiteY10" fmla="*/ 3600400 h 3663607"/>
                <a:gd name="connsiteX11" fmla="*/ 671118 w 2687342"/>
                <a:gd name="connsiteY11" fmla="*/ 3600400 h 3663607"/>
                <a:gd name="connsiteX12" fmla="*/ 1463206 w 2687342"/>
                <a:gd name="connsiteY12" fmla="*/ 3600400 h 3663607"/>
                <a:gd name="connsiteX13" fmla="*/ 2183286 w 2687342"/>
                <a:gd name="connsiteY13" fmla="*/ 3600400 h 3663607"/>
                <a:gd name="connsiteX14" fmla="*/ 2399310 w 2687342"/>
                <a:gd name="connsiteY14" fmla="*/ 3600400 h 3663607"/>
                <a:gd name="connsiteX15" fmla="*/ 2687342 w 2687342"/>
                <a:gd name="connsiteY15" fmla="*/ 3600400 h 3663607"/>
                <a:gd name="connsiteX0" fmla="*/ 0 w 2303485"/>
                <a:gd name="connsiteY0" fmla="*/ 925636 h 3636404"/>
                <a:gd name="connsiteX1" fmla="*/ 215255 w 2303485"/>
                <a:gd name="connsiteY1" fmla="*/ 504057 h 3636404"/>
                <a:gd name="connsiteX2" fmla="*/ 575295 w 2303485"/>
                <a:gd name="connsiteY2" fmla="*/ 144017 h 3636404"/>
                <a:gd name="connsiteX3" fmla="*/ 1079351 w 2303485"/>
                <a:gd name="connsiteY3" fmla="*/ 0 h 3636404"/>
                <a:gd name="connsiteX4" fmla="*/ 1727423 w 2303485"/>
                <a:gd name="connsiteY4" fmla="*/ 144017 h 3636404"/>
                <a:gd name="connsiteX5" fmla="*/ 2231479 w 2303485"/>
                <a:gd name="connsiteY5" fmla="*/ 864096 h 3636404"/>
                <a:gd name="connsiteX6" fmla="*/ 1943445 w 2303485"/>
                <a:gd name="connsiteY6" fmla="*/ 1728192 h 3636404"/>
                <a:gd name="connsiteX7" fmla="*/ 1223365 w 2303485"/>
                <a:gd name="connsiteY7" fmla="*/ 2592288 h 3636404"/>
                <a:gd name="connsiteX8" fmla="*/ 431277 w 2303485"/>
                <a:gd name="connsiteY8" fmla="*/ 3168352 h 3636404"/>
                <a:gd name="connsiteX9" fmla="*/ 71237 w 2303485"/>
                <a:gd name="connsiteY9" fmla="*/ 3384376 h 3636404"/>
                <a:gd name="connsiteX10" fmla="*/ 71237 w 2303485"/>
                <a:gd name="connsiteY10" fmla="*/ 3600400 h 3636404"/>
                <a:gd name="connsiteX11" fmla="*/ 287261 w 2303485"/>
                <a:gd name="connsiteY11" fmla="*/ 3600400 h 3636404"/>
                <a:gd name="connsiteX12" fmla="*/ 1079349 w 2303485"/>
                <a:gd name="connsiteY12" fmla="*/ 3600400 h 3636404"/>
                <a:gd name="connsiteX13" fmla="*/ 1799429 w 2303485"/>
                <a:gd name="connsiteY13" fmla="*/ 3600400 h 3636404"/>
                <a:gd name="connsiteX14" fmla="*/ 2015453 w 2303485"/>
                <a:gd name="connsiteY14" fmla="*/ 3600400 h 3636404"/>
                <a:gd name="connsiteX15" fmla="*/ 2303485 w 2303485"/>
                <a:gd name="connsiteY15" fmla="*/ 3600400 h 3636404"/>
                <a:gd name="connsiteX0" fmla="*/ 771 w 2304256"/>
                <a:gd name="connsiteY0" fmla="*/ 925636 h 3636404"/>
                <a:gd name="connsiteX1" fmla="*/ 216026 w 2304256"/>
                <a:gd name="connsiteY1" fmla="*/ 504057 h 3636404"/>
                <a:gd name="connsiteX2" fmla="*/ 576066 w 2304256"/>
                <a:gd name="connsiteY2" fmla="*/ 144017 h 3636404"/>
                <a:gd name="connsiteX3" fmla="*/ 1080122 w 2304256"/>
                <a:gd name="connsiteY3" fmla="*/ 0 h 3636404"/>
                <a:gd name="connsiteX4" fmla="*/ 1728194 w 2304256"/>
                <a:gd name="connsiteY4" fmla="*/ 144017 h 3636404"/>
                <a:gd name="connsiteX5" fmla="*/ 2232250 w 2304256"/>
                <a:gd name="connsiteY5" fmla="*/ 864096 h 3636404"/>
                <a:gd name="connsiteX6" fmla="*/ 1944216 w 2304256"/>
                <a:gd name="connsiteY6" fmla="*/ 1728192 h 3636404"/>
                <a:gd name="connsiteX7" fmla="*/ 1224136 w 2304256"/>
                <a:gd name="connsiteY7" fmla="*/ 2592288 h 3636404"/>
                <a:gd name="connsiteX8" fmla="*/ 504056 w 2304256"/>
                <a:gd name="connsiteY8" fmla="*/ 3240360 h 3636404"/>
                <a:gd name="connsiteX9" fmla="*/ 72008 w 2304256"/>
                <a:gd name="connsiteY9" fmla="*/ 3384376 h 3636404"/>
                <a:gd name="connsiteX10" fmla="*/ 72008 w 2304256"/>
                <a:gd name="connsiteY10" fmla="*/ 3600400 h 3636404"/>
                <a:gd name="connsiteX11" fmla="*/ 288032 w 2304256"/>
                <a:gd name="connsiteY11" fmla="*/ 3600400 h 3636404"/>
                <a:gd name="connsiteX12" fmla="*/ 1080120 w 2304256"/>
                <a:gd name="connsiteY12" fmla="*/ 3600400 h 3636404"/>
                <a:gd name="connsiteX13" fmla="*/ 1800200 w 2304256"/>
                <a:gd name="connsiteY13" fmla="*/ 3600400 h 3636404"/>
                <a:gd name="connsiteX14" fmla="*/ 2016224 w 2304256"/>
                <a:gd name="connsiteY14" fmla="*/ 3600400 h 3636404"/>
                <a:gd name="connsiteX15" fmla="*/ 2304256 w 2304256"/>
                <a:gd name="connsiteY15" fmla="*/ 3600400 h 3636404"/>
                <a:gd name="connsiteX0" fmla="*/ 0 w 2303485"/>
                <a:gd name="connsiteY0" fmla="*/ 925636 h 3605163"/>
                <a:gd name="connsiteX1" fmla="*/ 215255 w 2303485"/>
                <a:gd name="connsiteY1" fmla="*/ 504057 h 3605163"/>
                <a:gd name="connsiteX2" fmla="*/ 575295 w 2303485"/>
                <a:gd name="connsiteY2" fmla="*/ 144017 h 3605163"/>
                <a:gd name="connsiteX3" fmla="*/ 1079351 w 2303485"/>
                <a:gd name="connsiteY3" fmla="*/ 0 h 3605163"/>
                <a:gd name="connsiteX4" fmla="*/ 1727423 w 2303485"/>
                <a:gd name="connsiteY4" fmla="*/ 144017 h 3605163"/>
                <a:gd name="connsiteX5" fmla="*/ 2231479 w 2303485"/>
                <a:gd name="connsiteY5" fmla="*/ 864096 h 3605163"/>
                <a:gd name="connsiteX6" fmla="*/ 1943445 w 2303485"/>
                <a:gd name="connsiteY6" fmla="*/ 1728192 h 3605163"/>
                <a:gd name="connsiteX7" fmla="*/ 1223365 w 2303485"/>
                <a:gd name="connsiteY7" fmla="*/ 2592288 h 3605163"/>
                <a:gd name="connsiteX8" fmla="*/ 503285 w 2303485"/>
                <a:gd name="connsiteY8" fmla="*/ 3240360 h 3605163"/>
                <a:gd name="connsiteX9" fmla="*/ 71237 w 2303485"/>
                <a:gd name="connsiteY9" fmla="*/ 3384376 h 3605163"/>
                <a:gd name="connsiteX10" fmla="*/ 791317 w 2303485"/>
                <a:gd name="connsiteY10" fmla="*/ 3456384 h 3605163"/>
                <a:gd name="connsiteX11" fmla="*/ 287261 w 2303485"/>
                <a:gd name="connsiteY11" fmla="*/ 3600400 h 3605163"/>
                <a:gd name="connsiteX12" fmla="*/ 1079349 w 2303485"/>
                <a:gd name="connsiteY12" fmla="*/ 3600400 h 3605163"/>
                <a:gd name="connsiteX13" fmla="*/ 1799429 w 2303485"/>
                <a:gd name="connsiteY13" fmla="*/ 3600400 h 3605163"/>
                <a:gd name="connsiteX14" fmla="*/ 2015453 w 2303485"/>
                <a:gd name="connsiteY14" fmla="*/ 3600400 h 3605163"/>
                <a:gd name="connsiteX15" fmla="*/ 2303485 w 2303485"/>
                <a:gd name="connsiteY15" fmla="*/ 3600400 h 3605163"/>
                <a:gd name="connsiteX0" fmla="*/ 0 w 2303485"/>
                <a:gd name="connsiteY0" fmla="*/ 925636 h 3605163"/>
                <a:gd name="connsiteX1" fmla="*/ 215255 w 2303485"/>
                <a:gd name="connsiteY1" fmla="*/ 504057 h 3605163"/>
                <a:gd name="connsiteX2" fmla="*/ 575295 w 2303485"/>
                <a:gd name="connsiteY2" fmla="*/ 144017 h 3605163"/>
                <a:gd name="connsiteX3" fmla="*/ 1079351 w 2303485"/>
                <a:gd name="connsiteY3" fmla="*/ 0 h 3605163"/>
                <a:gd name="connsiteX4" fmla="*/ 1727423 w 2303485"/>
                <a:gd name="connsiteY4" fmla="*/ 144017 h 3605163"/>
                <a:gd name="connsiteX5" fmla="*/ 2231479 w 2303485"/>
                <a:gd name="connsiteY5" fmla="*/ 864096 h 3605163"/>
                <a:gd name="connsiteX6" fmla="*/ 1943445 w 2303485"/>
                <a:gd name="connsiteY6" fmla="*/ 1728192 h 3605163"/>
                <a:gd name="connsiteX7" fmla="*/ 1223365 w 2303485"/>
                <a:gd name="connsiteY7" fmla="*/ 2592288 h 3605163"/>
                <a:gd name="connsiteX8" fmla="*/ 503285 w 2303485"/>
                <a:gd name="connsiteY8" fmla="*/ 3240360 h 3605163"/>
                <a:gd name="connsiteX9" fmla="*/ 359269 w 2303485"/>
                <a:gd name="connsiteY9" fmla="*/ 3384377 h 3605163"/>
                <a:gd name="connsiteX10" fmla="*/ 791317 w 2303485"/>
                <a:gd name="connsiteY10" fmla="*/ 3456384 h 3605163"/>
                <a:gd name="connsiteX11" fmla="*/ 287261 w 2303485"/>
                <a:gd name="connsiteY11" fmla="*/ 3600400 h 3605163"/>
                <a:gd name="connsiteX12" fmla="*/ 1079349 w 2303485"/>
                <a:gd name="connsiteY12" fmla="*/ 3600400 h 3605163"/>
                <a:gd name="connsiteX13" fmla="*/ 1799429 w 2303485"/>
                <a:gd name="connsiteY13" fmla="*/ 3600400 h 3605163"/>
                <a:gd name="connsiteX14" fmla="*/ 2015453 w 2303485"/>
                <a:gd name="connsiteY14" fmla="*/ 3600400 h 3605163"/>
                <a:gd name="connsiteX15" fmla="*/ 2303485 w 2303485"/>
                <a:gd name="connsiteY15" fmla="*/ 3600400 h 3605163"/>
                <a:gd name="connsiteX0" fmla="*/ 0 w 2303485"/>
                <a:gd name="connsiteY0" fmla="*/ 925636 h 3605163"/>
                <a:gd name="connsiteX1" fmla="*/ 215255 w 2303485"/>
                <a:gd name="connsiteY1" fmla="*/ 504057 h 3605163"/>
                <a:gd name="connsiteX2" fmla="*/ 575295 w 2303485"/>
                <a:gd name="connsiteY2" fmla="*/ 144017 h 3605163"/>
                <a:gd name="connsiteX3" fmla="*/ 1079351 w 2303485"/>
                <a:gd name="connsiteY3" fmla="*/ 0 h 3605163"/>
                <a:gd name="connsiteX4" fmla="*/ 1727423 w 2303485"/>
                <a:gd name="connsiteY4" fmla="*/ 144017 h 3605163"/>
                <a:gd name="connsiteX5" fmla="*/ 2231479 w 2303485"/>
                <a:gd name="connsiteY5" fmla="*/ 864096 h 3605163"/>
                <a:gd name="connsiteX6" fmla="*/ 1943445 w 2303485"/>
                <a:gd name="connsiteY6" fmla="*/ 1728192 h 3605163"/>
                <a:gd name="connsiteX7" fmla="*/ 1223365 w 2303485"/>
                <a:gd name="connsiteY7" fmla="*/ 2592288 h 3605163"/>
                <a:gd name="connsiteX8" fmla="*/ 503285 w 2303485"/>
                <a:gd name="connsiteY8" fmla="*/ 3240360 h 3605163"/>
                <a:gd name="connsiteX9" fmla="*/ 359269 w 2303485"/>
                <a:gd name="connsiteY9" fmla="*/ 3384377 h 3605163"/>
                <a:gd name="connsiteX10" fmla="*/ 791317 w 2303485"/>
                <a:gd name="connsiteY10" fmla="*/ 3456384 h 3605163"/>
                <a:gd name="connsiteX11" fmla="*/ 935333 w 2303485"/>
                <a:gd name="connsiteY11" fmla="*/ 3456385 h 3605163"/>
                <a:gd name="connsiteX12" fmla="*/ 1079349 w 2303485"/>
                <a:gd name="connsiteY12" fmla="*/ 3600400 h 3605163"/>
                <a:gd name="connsiteX13" fmla="*/ 1799429 w 2303485"/>
                <a:gd name="connsiteY13" fmla="*/ 3600400 h 3605163"/>
                <a:gd name="connsiteX14" fmla="*/ 2015453 w 2303485"/>
                <a:gd name="connsiteY14" fmla="*/ 3600400 h 3605163"/>
                <a:gd name="connsiteX15" fmla="*/ 2303485 w 2303485"/>
                <a:gd name="connsiteY15" fmla="*/ 3600400 h 3605163"/>
                <a:gd name="connsiteX0" fmla="*/ 0 w 2303485"/>
                <a:gd name="connsiteY0" fmla="*/ 925636 h 3600400"/>
                <a:gd name="connsiteX1" fmla="*/ 215255 w 2303485"/>
                <a:gd name="connsiteY1" fmla="*/ 504057 h 3600400"/>
                <a:gd name="connsiteX2" fmla="*/ 575295 w 2303485"/>
                <a:gd name="connsiteY2" fmla="*/ 144017 h 3600400"/>
                <a:gd name="connsiteX3" fmla="*/ 1079351 w 2303485"/>
                <a:gd name="connsiteY3" fmla="*/ 0 h 3600400"/>
                <a:gd name="connsiteX4" fmla="*/ 1727423 w 2303485"/>
                <a:gd name="connsiteY4" fmla="*/ 144017 h 3600400"/>
                <a:gd name="connsiteX5" fmla="*/ 2231479 w 2303485"/>
                <a:gd name="connsiteY5" fmla="*/ 864096 h 3600400"/>
                <a:gd name="connsiteX6" fmla="*/ 1943445 w 2303485"/>
                <a:gd name="connsiteY6" fmla="*/ 1728192 h 3600400"/>
                <a:gd name="connsiteX7" fmla="*/ 1223365 w 2303485"/>
                <a:gd name="connsiteY7" fmla="*/ 2592288 h 3600400"/>
                <a:gd name="connsiteX8" fmla="*/ 503285 w 2303485"/>
                <a:gd name="connsiteY8" fmla="*/ 3240360 h 3600400"/>
                <a:gd name="connsiteX9" fmla="*/ 359269 w 2303485"/>
                <a:gd name="connsiteY9" fmla="*/ 3384377 h 3600400"/>
                <a:gd name="connsiteX10" fmla="*/ 791317 w 2303485"/>
                <a:gd name="connsiteY10" fmla="*/ 3456384 h 3600400"/>
                <a:gd name="connsiteX11" fmla="*/ 935333 w 2303485"/>
                <a:gd name="connsiteY11" fmla="*/ 3456385 h 3600400"/>
                <a:gd name="connsiteX12" fmla="*/ 1223365 w 2303485"/>
                <a:gd name="connsiteY12" fmla="*/ 3456385 h 3600400"/>
                <a:gd name="connsiteX13" fmla="*/ 1799429 w 2303485"/>
                <a:gd name="connsiteY13" fmla="*/ 3600400 h 3600400"/>
                <a:gd name="connsiteX14" fmla="*/ 2015453 w 2303485"/>
                <a:gd name="connsiteY14" fmla="*/ 3600400 h 3600400"/>
                <a:gd name="connsiteX15" fmla="*/ 2303485 w 2303485"/>
                <a:gd name="connsiteY15" fmla="*/ 3600400 h 3600400"/>
                <a:gd name="connsiteX0" fmla="*/ 0 w 2303485"/>
                <a:gd name="connsiteY0" fmla="*/ 925636 h 3600400"/>
                <a:gd name="connsiteX1" fmla="*/ 215255 w 2303485"/>
                <a:gd name="connsiteY1" fmla="*/ 504057 h 3600400"/>
                <a:gd name="connsiteX2" fmla="*/ 575295 w 2303485"/>
                <a:gd name="connsiteY2" fmla="*/ 144017 h 3600400"/>
                <a:gd name="connsiteX3" fmla="*/ 1079351 w 2303485"/>
                <a:gd name="connsiteY3" fmla="*/ 0 h 3600400"/>
                <a:gd name="connsiteX4" fmla="*/ 1727423 w 2303485"/>
                <a:gd name="connsiteY4" fmla="*/ 144017 h 3600400"/>
                <a:gd name="connsiteX5" fmla="*/ 2231479 w 2303485"/>
                <a:gd name="connsiteY5" fmla="*/ 864096 h 3600400"/>
                <a:gd name="connsiteX6" fmla="*/ 1943445 w 2303485"/>
                <a:gd name="connsiteY6" fmla="*/ 1728192 h 3600400"/>
                <a:gd name="connsiteX7" fmla="*/ 1223365 w 2303485"/>
                <a:gd name="connsiteY7" fmla="*/ 2592288 h 3600400"/>
                <a:gd name="connsiteX8" fmla="*/ 503285 w 2303485"/>
                <a:gd name="connsiteY8" fmla="*/ 3240360 h 3600400"/>
                <a:gd name="connsiteX9" fmla="*/ 359269 w 2303485"/>
                <a:gd name="connsiteY9" fmla="*/ 3384377 h 3600400"/>
                <a:gd name="connsiteX10" fmla="*/ 791317 w 2303485"/>
                <a:gd name="connsiteY10" fmla="*/ 3456384 h 3600400"/>
                <a:gd name="connsiteX11" fmla="*/ 935333 w 2303485"/>
                <a:gd name="connsiteY11" fmla="*/ 3456385 h 3600400"/>
                <a:gd name="connsiteX12" fmla="*/ 1223365 w 2303485"/>
                <a:gd name="connsiteY12" fmla="*/ 3456385 h 3600400"/>
                <a:gd name="connsiteX13" fmla="*/ 1871437 w 2303485"/>
                <a:gd name="connsiteY13" fmla="*/ 3456385 h 3600400"/>
                <a:gd name="connsiteX14" fmla="*/ 2015453 w 2303485"/>
                <a:gd name="connsiteY14" fmla="*/ 3600400 h 3600400"/>
                <a:gd name="connsiteX15" fmla="*/ 2303485 w 2303485"/>
                <a:gd name="connsiteY15" fmla="*/ 3600400 h 3600400"/>
                <a:gd name="connsiteX0" fmla="*/ 0 w 2303485"/>
                <a:gd name="connsiteY0" fmla="*/ 925636 h 3600400"/>
                <a:gd name="connsiteX1" fmla="*/ 215255 w 2303485"/>
                <a:gd name="connsiteY1" fmla="*/ 504057 h 3600400"/>
                <a:gd name="connsiteX2" fmla="*/ 575295 w 2303485"/>
                <a:gd name="connsiteY2" fmla="*/ 144017 h 3600400"/>
                <a:gd name="connsiteX3" fmla="*/ 1079351 w 2303485"/>
                <a:gd name="connsiteY3" fmla="*/ 0 h 3600400"/>
                <a:gd name="connsiteX4" fmla="*/ 1727423 w 2303485"/>
                <a:gd name="connsiteY4" fmla="*/ 144017 h 3600400"/>
                <a:gd name="connsiteX5" fmla="*/ 2231479 w 2303485"/>
                <a:gd name="connsiteY5" fmla="*/ 864096 h 3600400"/>
                <a:gd name="connsiteX6" fmla="*/ 1943445 w 2303485"/>
                <a:gd name="connsiteY6" fmla="*/ 1728192 h 3600400"/>
                <a:gd name="connsiteX7" fmla="*/ 1223365 w 2303485"/>
                <a:gd name="connsiteY7" fmla="*/ 2592288 h 3600400"/>
                <a:gd name="connsiteX8" fmla="*/ 503285 w 2303485"/>
                <a:gd name="connsiteY8" fmla="*/ 3240360 h 3600400"/>
                <a:gd name="connsiteX9" fmla="*/ 359269 w 2303485"/>
                <a:gd name="connsiteY9" fmla="*/ 3384377 h 3600400"/>
                <a:gd name="connsiteX10" fmla="*/ 791317 w 2303485"/>
                <a:gd name="connsiteY10" fmla="*/ 3456384 h 3600400"/>
                <a:gd name="connsiteX11" fmla="*/ 935333 w 2303485"/>
                <a:gd name="connsiteY11" fmla="*/ 3456385 h 3600400"/>
                <a:gd name="connsiteX12" fmla="*/ 1223365 w 2303485"/>
                <a:gd name="connsiteY12" fmla="*/ 3456385 h 3600400"/>
                <a:gd name="connsiteX13" fmla="*/ 1871437 w 2303485"/>
                <a:gd name="connsiteY13" fmla="*/ 3456385 h 3600400"/>
                <a:gd name="connsiteX14" fmla="*/ 2087461 w 2303485"/>
                <a:gd name="connsiteY14" fmla="*/ 3456385 h 3600400"/>
                <a:gd name="connsiteX15" fmla="*/ 2303485 w 2303485"/>
                <a:gd name="connsiteY15" fmla="*/ 3600400 h 3600400"/>
                <a:gd name="connsiteX0" fmla="*/ 0 w 2303485"/>
                <a:gd name="connsiteY0" fmla="*/ 925636 h 3468385"/>
                <a:gd name="connsiteX1" fmla="*/ 215255 w 2303485"/>
                <a:gd name="connsiteY1" fmla="*/ 504057 h 3468385"/>
                <a:gd name="connsiteX2" fmla="*/ 575295 w 2303485"/>
                <a:gd name="connsiteY2" fmla="*/ 144017 h 3468385"/>
                <a:gd name="connsiteX3" fmla="*/ 1079351 w 2303485"/>
                <a:gd name="connsiteY3" fmla="*/ 0 h 3468385"/>
                <a:gd name="connsiteX4" fmla="*/ 1727423 w 2303485"/>
                <a:gd name="connsiteY4" fmla="*/ 144017 h 3468385"/>
                <a:gd name="connsiteX5" fmla="*/ 2231479 w 2303485"/>
                <a:gd name="connsiteY5" fmla="*/ 864096 h 3468385"/>
                <a:gd name="connsiteX6" fmla="*/ 1943445 w 2303485"/>
                <a:gd name="connsiteY6" fmla="*/ 1728192 h 3468385"/>
                <a:gd name="connsiteX7" fmla="*/ 1223365 w 2303485"/>
                <a:gd name="connsiteY7" fmla="*/ 2592288 h 3468385"/>
                <a:gd name="connsiteX8" fmla="*/ 503285 w 2303485"/>
                <a:gd name="connsiteY8" fmla="*/ 3240360 h 3468385"/>
                <a:gd name="connsiteX9" fmla="*/ 359269 w 2303485"/>
                <a:gd name="connsiteY9" fmla="*/ 3384377 h 3468385"/>
                <a:gd name="connsiteX10" fmla="*/ 791317 w 2303485"/>
                <a:gd name="connsiteY10" fmla="*/ 3456384 h 3468385"/>
                <a:gd name="connsiteX11" fmla="*/ 935333 w 2303485"/>
                <a:gd name="connsiteY11" fmla="*/ 3456385 h 3468385"/>
                <a:gd name="connsiteX12" fmla="*/ 1223365 w 2303485"/>
                <a:gd name="connsiteY12" fmla="*/ 3456385 h 3468385"/>
                <a:gd name="connsiteX13" fmla="*/ 1871437 w 2303485"/>
                <a:gd name="connsiteY13" fmla="*/ 3456385 h 3468385"/>
                <a:gd name="connsiteX14" fmla="*/ 2087461 w 2303485"/>
                <a:gd name="connsiteY14" fmla="*/ 3456385 h 3468385"/>
                <a:gd name="connsiteX15" fmla="*/ 2303485 w 2303485"/>
                <a:gd name="connsiteY15" fmla="*/ 3456385 h 3468385"/>
                <a:gd name="connsiteX0" fmla="*/ 0 w 2375493"/>
                <a:gd name="connsiteY0" fmla="*/ 925636 h 3468385"/>
                <a:gd name="connsiteX1" fmla="*/ 215255 w 2375493"/>
                <a:gd name="connsiteY1" fmla="*/ 504057 h 3468385"/>
                <a:gd name="connsiteX2" fmla="*/ 575295 w 2375493"/>
                <a:gd name="connsiteY2" fmla="*/ 144017 h 3468385"/>
                <a:gd name="connsiteX3" fmla="*/ 1079351 w 2375493"/>
                <a:gd name="connsiteY3" fmla="*/ 0 h 3468385"/>
                <a:gd name="connsiteX4" fmla="*/ 1727423 w 2375493"/>
                <a:gd name="connsiteY4" fmla="*/ 144017 h 3468385"/>
                <a:gd name="connsiteX5" fmla="*/ 2231479 w 2375493"/>
                <a:gd name="connsiteY5" fmla="*/ 864096 h 3468385"/>
                <a:gd name="connsiteX6" fmla="*/ 1943445 w 2375493"/>
                <a:gd name="connsiteY6" fmla="*/ 1728192 h 3468385"/>
                <a:gd name="connsiteX7" fmla="*/ 1223365 w 2375493"/>
                <a:gd name="connsiteY7" fmla="*/ 2592288 h 3468385"/>
                <a:gd name="connsiteX8" fmla="*/ 503285 w 2375493"/>
                <a:gd name="connsiteY8" fmla="*/ 3240360 h 3468385"/>
                <a:gd name="connsiteX9" fmla="*/ 359269 w 2375493"/>
                <a:gd name="connsiteY9" fmla="*/ 3384377 h 3468385"/>
                <a:gd name="connsiteX10" fmla="*/ 791317 w 2375493"/>
                <a:gd name="connsiteY10" fmla="*/ 3456384 h 3468385"/>
                <a:gd name="connsiteX11" fmla="*/ 935333 w 2375493"/>
                <a:gd name="connsiteY11" fmla="*/ 3456385 h 3468385"/>
                <a:gd name="connsiteX12" fmla="*/ 1223365 w 2375493"/>
                <a:gd name="connsiteY12" fmla="*/ 3456385 h 3468385"/>
                <a:gd name="connsiteX13" fmla="*/ 1871437 w 2375493"/>
                <a:gd name="connsiteY13" fmla="*/ 3456385 h 3468385"/>
                <a:gd name="connsiteX14" fmla="*/ 2087461 w 2375493"/>
                <a:gd name="connsiteY14" fmla="*/ 3456385 h 3468385"/>
                <a:gd name="connsiteX15" fmla="*/ 2375493 w 2375493"/>
                <a:gd name="connsiteY15" fmla="*/ 3456386 h 3468385"/>
                <a:gd name="connsiteX0" fmla="*/ 0 w 2375493"/>
                <a:gd name="connsiteY0" fmla="*/ 925636 h 3468385"/>
                <a:gd name="connsiteX1" fmla="*/ 215255 w 2375493"/>
                <a:gd name="connsiteY1" fmla="*/ 504057 h 3468385"/>
                <a:gd name="connsiteX2" fmla="*/ 575295 w 2375493"/>
                <a:gd name="connsiteY2" fmla="*/ 144017 h 3468385"/>
                <a:gd name="connsiteX3" fmla="*/ 1079351 w 2375493"/>
                <a:gd name="connsiteY3" fmla="*/ 0 h 3468385"/>
                <a:gd name="connsiteX4" fmla="*/ 1727423 w 2375493"/>
                <a:gd name="connsiteY4" fmla="*/ 144017 h 3468385"/>
                <a:gd name="connsiteX5" fmla="*/ 2231477 w 2375493"/>
                <a:gd name="connsiteY5" fmla="*/ 720082 h 3468385"/>
                <a:gd name="connsiteX6" fmla="*/ 1943445 w 2375493"/>
                <a:gd name="connsiteY6" fmla="*/ 1728192 h 3468385"/>
                <a:gd name="connsiteX7" fmla="*/ 1223365 w 2375493"/>
                <a:gd name="connsiteY7" fmla="*/ 2592288 h 3468385"/>
                <a:gd name="connsiteX8" fmla="*/ 503285 w 2375493"/>
                <a:gd name="connsiteY8" fmla="*/ 3240360 h 3468385"/>
                <a:gd name="connsiteX9" fmla="*/ 359269 w 2375493"/>
                <a:gd name="connsiteY9" fmla="*/ 3384377 h 3468385"/>
                <a:gd name="connsiteX10" fmla="*/ 791317 w 2375493"/>
                <a:gd name="connsiteY10" fmla="*/ 3456384 h 3468385"/>
                <a:gd name="connsiteX11" fmla="*/ 935333 w 2375493"/>
                <a:gd name="connsiteY11" fmla="*/ 3456385 h 3468385"/>
                <a:gd name="connsiteX12" fmla="*/ 1223365 w 2375493"/>
                <a:gd name="connsiteY12" fmla="*/ 3456385 h 3468385"/>
                <a:gd name="connsiteX13" fmla="*/ 1871437 w 2375493"/>
                <a:gd name="connsiteY13" fmla="*/ 3456385 h 3468385"/>
                <a:gd name="connsiteX14" fmla="*/ 2087461 w 2375493"/>
                <a:gd name="connsiteY14" fmla="*/ 3456385 h 3468385"/>
                <a:gd name="connsiteX15" fmla="*/ 2375493 w 2375493"/>
                <a:gd name="connsiteY15" fmla="*/ 3456386 h 3468385"/>
                <a:gd name="connsiteX0" fmla="*/ 0 w 2375493"/>
                <a:gd name="connsiteY0" fmla="*/ 925636 h 3468385"/>
                <a:gd name="connsiteX1" fmla="*/ 215255 w 2375493"/>
                <a:gd name="connsiteY1" fmla="*/ 504057 h 3468385"/>
                <a:gd name="connsiteX2" fmla="*/ 575295 w 2375493"/>
                <a:gd name="connsiteY2" fmla="*/ 144017 h 3468385"/>
                <a:gd name="connsiteX3" fmla="*/ 1079351 w 2375493"/>
                <a:gd name="connsiteY3" fmla="*/ 0 h 3468385"/>
                <a:gd name="connsiteX4" fmla="*/ 1727423 w 2375493"/>
                <a:gd name="connsiteY4" fmla="*/ 144017 h 3468385"/>
                <a:gd name="connsiteX5" fmla="*/ 2231477 w 2375493"/>
                <a:gd name="connsiteY5" fmla="*/ 720082 h 3468385"/>
                <a:gd name="connsiteX6" fmla="*/ 2015453 w 2375493"/>
                <a:gd name="connsiteY6" fmla="*/ 1656186 h 3468385"/>
                <a:gd name="connsiteX7" fmla="*/ 1223365 w 2375493"/>
                <a:gd name="connsiteY7" fmla="*/ 2592288 h 3468385"/>
                <a:gd name="connsiteX8" fmla="*/ 503285 w 2375493"/>
                <a:gd name="connsiteY8" fmla="*/ 3240360 h 3468385"/>
                <a:gd name="connsiteX9" fmla="*/ 359269 w 2375493"/>
                <a:gd name="connsiteY9" fmla="*/ 3384377 h 3468385"/>
                <a:gd name="connsiteX10" fmla="*/ 791317 w 2375493"/>
                <a:gd name="connsiteY10" fmla="*/ 3456384 h 3468385"/>
                <a:gd name="connsiteX11" fmla="*/ 935333 w 2375493"/>
                <a:gd name="connsiteY11" fmla="*/ 3456385 h 3468385"/>
                <a:gd name="connsiteX12" fmla="*/ 1223365 w 2375493"/>
                <a:gd name="connsiteY12" fmla="*/ 3456385 h 3468385"/>
                <a:gd name="connsiteX13" fmla="*/ 1871437 w 2375493"/>
                <a:gd name="connsiteY13" fmla="*/ 3456385 h 3468385"/>
                <a:gd name="connsiteX14" fmla="*/ 2087461 w 2375493"/>
                <a:gd name="connsiteY14" fmla="*/ 3456385 h 3468385"/>
                <a:gd name="connsiteX15" fmla="*/ 2375493 w 2375493"/>
                <a:gd name="connsiteY15" fmla="*/ 3456386 h 3468385"/>
                <a:gd name="connsiteX0" fmla="*/ 0 w 2375493"/>
                <a:gd name="connsiteY0" fmla="*/ 925636 h 3468385"/>
                <a:gd name="connsiteX1" fmla="*/ 215255 w 2375493"/>
                <a:gd name="connsiteY1" fmla="*/ 504057 h 3468385"/>
                <a:gd name="connsiteX2" fmla="*/ 575295 w 2375493"/>
                <a:gd name="connsiteY2" fmla="*/ 144017 h 3468385"/>
                <a:gd name="connsiteX3" fmla="*/ 1079351 w 2375493"/>
                <a:gd name="connsiteY3" fmla="*/ 0 h 3468385"/>
                <a:gd name="connsiteX4" fmla="*/ 1727421 w 2375493"/>
                <a:gd name="connsiteY4" fmla="*/ 144018 h 3468385"/>
                <a:gd name="connsiteX5" fmla="*/ 2231477 w 2375493"/>
                <a:gd name="connsiteY5" fmla="*/ 720082 h 3468385"/>
                <a:gd name="connsiteX6" fmla="*/ 2015453 w 2375493"/>
                <a:gd name="connsiteY6" fmla="*/ 1656186 h 3468385"/>
                <a:gd name="connsiteX7" fmla="*/ 1223365 w 2375493"/>
                <a:gd name="connsiteY7" fmla="*/ 2592288 h 3468385"/>
                <a:gd name="connsiteX8" fmla="*/ 503285 w 2375493"/>
                <a:gd name="connsiteY8" fmla="*/ 3240360 h 3468385"/>
                <a:gd name="connsiteX9" fmla="*/ 359269 w 2375493"/>
                <a:gd name="connsiteY9" fmla="*/ 3384377 h 3468385"/>
                <a:gd name="connsiteX10" fmla="*/ 791317 w 2375493"/>
                <a:gd name="connsiteY10" fmla="*/ 3456384 h 3468385"/>
                <a:gd name="connsiteX11" fmla="*/ 935333 w 2375493"/>
                <a:gd name="connsiteY11" fmla="*/ 3456385 h 3468385"/>
                <a:gd name="connsiteX12" fmla="*/ 1223365 w 2375493"/>
                <a:gd name="connsiteY12" fmla="*/ 3456385 h 3468385"/>
                <a:gd name="connsiteX13" fmla="*/ 1871437 w 2375493"/>
                <a:gd name="connsiteY13" fmla="*/ 3456385 h 3468385"/>
                <a:gd name="connsiteX14" fmla="*/ 2087461 w 2375493"/>
                <a:gd name="connsiteY14" fmla="*/ 3456385 h 3468385"/>
                <a:gd name="connsiteX15" fmla="*/ 2375493 w 2375493"/>
                <a:gd name="connsiteY15" fmla="*/ 3456386 h 3468385"/>
                <a:gd name="connsiteX0" fmla="*/ 0 w 2375493"/>
                <a:gd name="connsiteY0" fmla="*/ 973640 h 3516389"/>
                <a:gd name="connsiteX1" fmla="*/ 215255 w 2375493"/>
                <a:gd name="connsiteY1" fmla="*/ 552061 h 3516389"/>
                <a:gd name="connsiteX2" fmla="*/ 575295 w 2375493"/>
                <a:gd name="connsiteY2" fmla="*/ 192021 h 3516389"/>
                <a:gd name="connsiteX3" fmla="*/ 1079351 w 2375493"/>
                <a:gd name="connsiteY3" fmla="*/ 48004 h 3516389"/>
                <a:gd name="connsiteX4" fmla="*/ 1727421 w 2375493"/>
                <a:gd name="connsiteY4" fmla="*/ 120014 h 3516389"/>
                <a:gd name="connsiteX5" fmla="*/ 2231477 w 2375493"/>
                <a:gd name="connsiteY5" fmla="*/ 768086 h 3516389"/>
                <a:gd name="connsiteX6" fmla="*/ 2015453 w 2375493"/>
                <a:gd name="connsiteY6" fmla="*/ 1704190 h 3516389"/>
                <a:gd name="connsiteX7" fmla="*/ 1223365 w 2375493"/>
                <a:gd name="connsiteY7" fmla="*/ 2640292 h 3516389"/>
                <a:gd name="connsiteX8" fmla="*/ 503285 w 2375493"/>
                <a:gd name="connsiteY8" fmla="*/ 3288364 h 3516389"/>
                <a:gd name="connsiteX9" fmla="*/ 359269 w 2375493"/>
                <a:gd name="connsiteY9" fmla="*/ 3432381 h 3516389"/>
                <a:gd name="connsiteX10" fmla="*/ 791317 w 2375493"/>
                <a:gd name="connsiteY10" fmla="*/ 3504388 h 3516389"/>
                <a:gd name="connsiteX11" fmla="*/ 935333 w 2375493"/>
                <a:gd name="connsiteY11" fmla="*/ 3504389 h 3516389"/>
                <a:gd name="connsiteX12" fmla="*/ 1223365 w 2375493"/>
                <a:gd name="connsiteY12" fmla="*/ 3504389 h 3516389"/>
                <a:gd name="connsiteX13" fmla="*/ 1871437 w 2375493"/>
                <a:gd name="connsiteY13" fmla="*/ 3504389 h 3516389"/>
                <a:gd name="connsiteX14" fmla="*/ 2087461 w 2375493"/>
                <a:gd name="connsiteY14" fmla="*/ 3504389 h 3516389"/>
                <a:gd name="connsiteX15" fmla="*/ 2375493 w 2375493"/>
                <a:gd name="connsiteY15" fmla="*/ 3504390 h 3516389"/>
                <a:gd name="connsiteX0" fmla="*/ 0 w 2375493"/>
                <a:gd name="connsiteY0" fmla="*/ 1009643 h 3552392"/>
                <a:gd name="connsiteX1" fmla="*/ 215255 w 2375493"/>
                <a:gd name="connsiteY1" fmla="*/ 588064 h 3552392"/>
                <a:gd name="connsiteX2" fmla="*/ 575295 w 2375493"/>
                <a:gd name="connsiteY2" fmla="*/ 228024 h 3552392"/>
                <a:gd name="connsiteX3" fmla="*/ 1079349 w 2375493"/>
                <a:gd name="connsiteY3" fmla="*/ 12001 h 3552392"/>
                <a:gd name="connsiteX4" fmla="*/ 1727421 w 2375493"/>
                <a:gd name="connsiteY4" fmla="*/ 156017 h 3552392"/>
                <a:gd name="connsiteX5" fmla="*/ 2231477 w 2375493"/>
                <a:gd name="connsiteY5" fmla="*/ 804089 h 3552392"/>
                <a:gd name="connsiteX6" fmla="*/ 2015453 w 2375493"/>
                <a:gd name="connsiteY6" fmla="*/ 1740193 h 3552392"/>
                <a:gd name="connsiteX7" fmla="*/ 1223365 w 2375493"/>
                <a:gd name="connsiteY7" fmla="*/ 2676295 h 3552392"/>
                <a:gd name="connsiteX8" fmla="*/ 503285 w 2375493"/>
                <a:gd name="connsiteY8" fmla="*/ 3324367 h 3552392"/>
                <a:gd name="connsiteX9" fmla="*/ 359269 w 2375493"/>
                <a:gd name="connsiteY9" fmla="*/ 3468384 h 3552392"/>
                <a:gd name="connsiteX10" fmla="*/ 791317 w 2375493"/>
                <a:gd name="connsiteY10" fmla="*/ 3540391 h 3552392"/>
                <a:gd name="connsiteX11" fmla="*/ 935333 w 2375493"/>
                <a:gd name="connsiteY11" fmla="*/ 3540392 h 3552392"/>
                <a:gd name="connsiteX12" fmla="*/ 1223365 w 2375493"/>
                <a:gd name="connsiteY12" fmla="*/ 3540392 h 3552392"/>
                <a:gd name="connsiteX13" fmla="*/ 1871437 w 2375493"/>
                <a:gd name="connsiteY13" fmla="*/ 3540392 h 3552392"/>
                <a:gd name="connsiteX14" fmla="*/ 2087461 w 2375493"/>
                <a:gd name="connsiteY14" fmla="*/ 3540392 h 3552392"/>
                <a:gd name="connsiteX15" fmla="*/ 2375493 w 2375493"/>
                <a:gd name="connsiteY15" fmla="*/ 3540393 h 3552392"/>
                <a:gd name="connsiteX0" fmla="*/ 0 w 2375493"/>
                <a:gd name="connsiteY0" fmla="*/ 1009643 h 3552392"/>
                <a:gd name="connsiteX1" fmla="*/ 215255 w 2375493"/>
                <a:gd name="connsiteY1" fmla="*/ 588064 h 3552392"/>
                <a:gd name="connsiteX2" fmla="*/ 503285 w 2375493"/>
                <a:gd name="connsiteY2" fmla="*/ 228025 h 3552392"/>
                <a:gd name="connsiteX3" fmla="*/ 1079349 w 2375493"/>
                <a:gd name="connsiteY3" fmla="*/ 12001 h 3552392"/>
                <a:gd name="connsiteX4" fmla="*/ 1727421 w 2375493"/>
                <a:gd name="connsiteY4" fmla="*/ 156017 h 3552392"/>
                <a:gd name="connsiteX5" fmla="*/ 2231477 w 2375493"/>
                <a:gd name="connsiteY5" fmla="*/ 804089 h 3552392"/>
                <a:gd name="connsiteX6" fmla="*/ 2015453 w 2375493"/>
                <a:gd name="connsiteY6" fmla="*/ 1740193 h 3552392"/>
                <a:gd name="connsiteX7" fmla="*/ 1223365 w 2375493"/>
                <a:gd name="connsiteY7" fmla="*/ 2676295 h 3552392"/>
                <a:gd name="connsiteX8" fmla="*/ 503285 w 2375493"/>
                <a:gd name="connsiteY8" fmla="*/ 3324367 h 3552392"/>
                <a:gd name="connsiteX9" fmla="*/ 359269 w 2375493"/>
                <a:gd name="connsiteY9" fmla="*/ 3468384 h 3552392"/>
                <a:gd name="connsiteX10" fmla="*/ 791317 w 2375493"/>
                <a:gd name="connsiteY10" fmla="*/ 3540391 h 3552392"/>
                <a:gd name="connsiteX11" fmla="*/ 935333 w 2375493"/>
                <a:gd name="connsiteY11" fmla="*/ 3540392 h 3552392"/>
                <a:gd name="connsiteX12" fmla="*/ 1223365 w 2375493"/>
                <a:gd name="connsiteY12" fmla="*/ 3540392 h 3552392"/>
                <a:gd name="connsiteX13" fmla="*/ 1871437 w 2375493"/>
                <a:gd name="connsiteY13" fmla="*/ 3540392 h 3552392"/>
                <a:gd name="connsiteX14" fmla="*/ 2087461 w 2375493"/>
                <a:gd name="connsiteY14" fmla="*/ 3540392 h 3552392"/>
                <a:gd name="connsiteX15" fmla="*/ 2375493 w 2375493"/>
                <a:gd name="connsiteY15" fmla="*/ 3540393 h 3552392"/>
                <a:gd name="connsiteX0" fmla="*/ 0 w 2375493"/>
                <a:gd name="connsiteY0" fmla="*/ 1009643 h 3552392"/>
                <a:gd name="connsiteX1" fmla="*/ 143245 w 2375493"/>
                <a:gd name="connsiteY1" fmla="*/ 588065 h 3552392"/>
                <a:gd name="connsiteX2" fmla="*/ 503285 w 2375493"/>
                <a:gd name="connsiteY2" fmla="*/ 228025 h 3552392"/>
                <a:gd name="connsiteX3" fmla="*/ 1079349 w 2375493"/>
                <a:gd name="connsiteY3" fmla="*/ 12001 h 3552392"/>
                <a:gd name="connsiteX4" fmla="*/ 1727421 w 2375493"/>
                <a:gd name="connsiteY4" fmla="*/ 156017 h 3552392"/>
                <a:gd name="connsiteX5" fmla="*/ 2231477 w 2375493"/>
                <a:gd name="connsiteY5" fmla="*/ 804089 h 3552392"/>
                <a:gd name="connsiteX6" fmla="*/ 2015453 w 2375493"/>
                <a:gd name="connsiteY6" fmla="*/ 1740193 h 3552392"/>
                <a:gd name="connsiteX7" fmla="*/ 1223365 w 2375493"/>
                <a:gd name="connsiteY7" fmla="*/ 2676295 h 3552392"/>
                <a:gd name="connsiteX8" fmla="*/ 503285 w 2375493"/>
                <a:gd name="connsiteY8" fmla="*/ 3324367 h 3552392"/>
                <a:gd name="connsiteX9" fmla="*/ 359269 w 2375493"/>
                <a:gd name="connsiteY9" fmla="*/ 3468384 h 3552392"/>
                <a:gd name="connsiteX10" fmla="*/ 791317 w 2375493"/>
                <a:gd name="connsiteY10" fmla="*/ 3540391 h 3552392"/>
                <a:gd name="connsiteX11" fmla="*/ 935333 w 2375493"/>
                <a:gd name="connsiteY11" fmla="*/ 3540392 h 3552392"/>
                <a:gd name="connsiteX12" fmla="*/ 1223365 w 2375493"/>
                <a:gd name="connsiteY12" fmla="*/ 3540392 h 3552392"/>
                <a:gd name="connsiteX13" fmla="*/ 1871437 w 2375493"/>
                <a:gd name="connsiteY13" fmla="*/ 3540392 h 3552392"/>
                <a:gd name="connsiteX14" fmla="*/ 2087461 w 2375493"/>
                <a:gd name="connsiteY14" fmla="*/ 3540392 h 3552392"/>
                <a:gd name="connsiteX15" fmla="*/ 2375493 w 2375493"/>
                <a:gd name="connsiteY15" fmla="*/ 3540393 h 3552392"/>
                <a:gd name="connsiteX0" fmla="*/ 96653 w 2472146"/>
                <a:gd name="connsiteY0" fmla="*/ 1009643 h 3552392"/>
                <a:gd name="connsiteX1" fmla="*/ 23874 w 2472146"/>
                <a:gd name="connsiteY1" fmla="*/ 1020113 h 3552392"/>
                <a:gd name="connsiteX2" fmla="*/ 239898 w 2472146"/>
                <a:gd name="connsiteY2" fmla="*/ 588065 h 3552392"/>
                <a:gd name="connsiteX3" fmla="*/ 599938 w 2472146"/>
                <a:gd name="connsiteY3" fmla="*/ 228025 h 3552392"/>
                <a:gd name="connsiteX4" fmla="*/ 1176002 w 2472146"/>
                <a:gd name="connsiteY4" fmla="*/ 12001 h 3552392"/>
                <a:gd name="connsiteX5" fmla="*/ 1824074 w 2472146"/>
                <a:gd name="connsiteY5" fmla="*/ 156017 h 3552392"/>
                <a:gd name="connsiteX6" fmla="*/ 2328130 w 2472146"/>
                <a:gd name="connsiteY6" fmla="*/ 804089 h 3552392"/>
                <a:gd name="connsiteX7" fmla="*/ 2112106 w 2472146"/>
                <a:gd name="connsiteY7" fmla="*/ 1740193 h 3552392"/>
                <a:gd name="connsiteX8" fmla="*/ 1320018 w 2472146"/>
                <a:gd name="connsiteY8" fmla="*/ 2676295 h 3552392"/>
                <a:gd name="connsiteX9" fmla="*/ 599938 w 2472146"/>
                <a:gd name="connsiteY9" fmla="*/ 3324367 h 3552392"/>
                <a:gd name="connsiteX10" fmla="*/ 455922 w 2472146"/>
                <a:gd name="connsiteY10" fmla="*/ 3468384 h 3552392"/>
                <a:gd name="connsiteX11" fmla="*/ 887970 w 2472146"/>
                <a:gd name="connsiteY11" fmla="*/ 3540391 h 3552392"/>
                <a:gd name="connsiteX12" fmla="*/ 1031986 w 2472146"/>
                <a:gd name="connsiteY12" fmla="*/ 3540392 h 3552392"/>
                <a:gd name="connsiteX13" fmla="*/ 1320018 w 2472146"/>
                <a:gd name="connsiteY13" fmla="*/ 3540392 h 3552392"/>
                <a:gd name="connsiteX14" fmla="*/ 1968090 w 2472146"/>
                <a:gd name="connsiteY14" fmla="*/ 3540392 h 3552392"/>
                <a:gd name="connsiteX15" fmla="*/ 2184114 w 2472146"/>
                <a:gd name="connsiteY15" fmla="*/ 3540392 h 3552392"/>
                <a:gd name="connsiteX16" fmla="*/ 2472146 w 2472146"/>
                <a:gd name="connsiteY16" fmla="*/ 3540393 h 3552392"/>
                <a:gd name="connsiteX0" fmla="*/ 24645 w 2400138"/>
                <a:gd name="connsiteY0" fmla="*/ 1009643 h 3552392"/>
                <a:gd name="connsiteX1" fmla="*/ 23874 w 2400138"/>
                <a:gd name="connsiteY1" fmla="*/ 876097 h 3552392"/>
                <a:gd name="connsiteX2" fmla="*/ 167890 w 2400138"/>
                <a:gd name="connsiteY2" fmla="*/ 588065 h 3552392"/>
                <a:gd name="connsiteX3" fmla="*/ 527930 w 2400138"/>
                <a:gd name="connsiteY3" fmla="*/ 228025 h 3552392"/>
                <a:gd name="connsiteX4" fmla="*/ 1103994 w 2400138"/>
                <a:gd name="connsiteY4" fmla="*/ 12001 h 3552392"/>
                <a:gd name="connsiteX5" fmla="*/ 1752066 w 2400138"/>
                <a:gd name="connsiteY5" fmla="*/ 156017 h 3552392"/>
                <a:gd name="connsiteX6" fmla="*/ 2256122 w 2400138"/>
                <a:gd name="connsiteY6" fmla="*/ 804089 h 3552392"/>
                <a:gd name="connsiteX7" fmla="*/ 2040098 w 2400138"/>
                <a:gd name="connsiteY7" fmla="*/ 1740193 h 3552392"/>
                <a:gd name="connsiteX8" fmla="*/ 1248010 w 2400138"/>
                <a:gd name="connsiteY8" fmla="*/ 2676295 h 3552392"/>
                <a:gd name="connsiteX9" fmla="*/ 527930 w 2400138"/>
                <a:gd name="connsiteY9" fmla="*/ 3324367 h 3552392"/>
                <a:gd name="connsiteX10" fmla="*/ 383914 w 2400138"/>
                <a:gd name="connsiteY10" fmla="*/ 3468384 h 3552392"/>
                <a:gd name="connsiteX11" fmla="*/ 815962 w 2400138"/>
                <a:gd name="connsiteY11" fmla="*/ 3540391 h 3552392"/>
                <a:gd name="connsiteX12" fmla="*/ 959978 w 2400138"/>
                <a:gd name="connsiteY12" fmla="*/ 3540392 h 3552392"/>
                <a:gd name="connsiteX13" fmla="*/ 1248010 w 2400138"/>
                <a:gd name="connsiteY13" fmla="*/ 3540392 h 3552392"/>
                <a:gd name="connsiteX14" fmla="*/ 1896082 w 2400138"/>
                <a:gd name="connsiteY14" fmla="*/ 3540392 h 3552392"/>
                <a:gd name="connsiteX15" fmla="*/ 2112106 w 2400138"/>
                <a:gd name="connsiteY15" fmla="*/ 3540392 h 3552392"/>
                <a:gd name="connsiteX16" fmla="*/ 2400138 w 2400138"/>
                <a:gd name="connsiteY16" fmla="*/ 3540393 h 3552392"/>
                <a:gd name="connsiteX0" fmla="*/ 24645 w 2400138"/>
                <a:gd name="connsiteY0" fmla="*/ 1009643 h 3552392"/>
                <a:gd name="connsiteX1" fmla="*/ 23874 w 2400138"/>
                <a:gd name="connsiteY1" fmla="*/ 876097 h 3552392"/>
                <a:gd name="connsiteX2" fmla="*/ 167890 w 2400138"/>
                <a:gd name="connsiteY2" fmla="*/ 588065 h 3552392"/>
                <a:gd name="connsiteX3" fmla="*/ 527930 w 2400138"/>
                <a:gd name="connsiteY3" fmla="*/ 228025 h 3552392"/>
                <a:gd name="connsiteX4" fmla="*/ 1103994 w 2400138"/>
                <a:gd name="connsiteY4" fmla="*/ 12001 h 3552392"/>
                <a:gd name="connsiteX5" fmla="*/ 1752066 w 2400138"/>
                <a:gd name="connsiteY5" fmla="*/ 156017 h 3552392"/>
                <a:gd name="connsiteX6" fmla="*/ 2184114 w 2400138"/>
                <a:gd name="connsiteY6" fmla="*/ 804089 h 3552392"/>
                <a:gd name="connsiteX7" fmla="*/ 2040098 w 2400138"/>
                <a:gd name="connsiteY7" fmla="*/ 1740193 h 3552392"/>
                <a:gd name="connsiteX8" fmla="*/ 1248010 w 2400138"/>
                <a:gd name="connsiteY8" fmla="*/ 2676295 h 3552392"/>
                <a:gd name="connsiteX9" fmla="*/ 527930 w 2400138"/>
                <a:gd name="connsiteY9" fmla="*/ 3324367 h 3552392"/>
                <a:gd name="connsiteX10" fmla="*/ 383914 w 2400138"/>
                <a:gd name="connsiteY10" fmla="*/ 3468384 h 3552392"/>
                <a:gd name="connsiteX11" fmla="*/ 815962 w 2400138"/>
                <a:gd name="connsiteY11" fmla="*/ 3540391 h 3552392"/>
                <a:gd name="connsiteX12" fmla="*/ 959978 w 2400138"/>
                <a:gd name="connsiteY12" fmla="*/ 3540392 h 3552392"/>
                <a:gd name="connsiteX13" fmla="*/ 1248010 w 2400138"/>
                <a:gd name="connsiteY13" fmla="*/ 3540392 h 3552392"/>
                <a:gd name="connsiteX14" fmla="*/ 1896082 w 2400138"/>
                <a:gd name="connsiteY14" fmla="*/ 3540392 h 3552392"/>
                <a:gd name="connsiteX15" fmla="*/ 2112106 w 2400138"/>
                <a:gd name="connsiteY15" fmla="*/ 3540392 h 3552392"/>
                <a:gd name="connsiteX16" fmla="*/ 2400138 w 2400138"/>
                <a:gd name="connsiteY16" fmla="*/ 3540393 h 3552392"/>
                <a:gd name="connsiteX0" fmla="*/ 24645 w 2400138"/>
                <a:gd name="connsiteY0" fmla="*/ 1009643 h 3552392"/>
                <a:gd name="connsiteX1" fmla="*/ 23874 w 2400138"/>
                <a:gd name="connsiteY1" fmla="*/ 876097 h 3552392"/>
                <a:gd name="connsiteX2" fmla="*/ 167890 w 2400138"/>
                <a:gd name="connsiteY2" fmla="*/ 588065 h 3552392"/>
                <a:gd name="connsiteX3" fmla="*/ 527930 w 2400138"/>
                <a:gd name="connsiteY3" fmla="*/ 228025 h 3552392"/>
                <a:gd name="connsiteX4" fmla="*/ 1103994 w 2400138"/>
                <a:gd name="connsiteY4" fmla="*/ 12001 h 3552392"/>
                <a:gd name="connsiteX5" fmla="*/ 1752066 w 2400138"/>
                <a:gd name="connsiteY5" fmla="*/ 156017 h 3552392"/>
                <a:gd name="connsiteX6" fmla="*/ 2256122 w 2400138"/>
                <a:gd name="connsiteY6" fmla="*/ 876097 h 3552392"/>
                <a:gd name="connsiteX7" fmla="*/ 2040098 w 2400138"/>
                <a:gd name="connsiteY7" fmla="*/ 1740193 h 3552392"/>
                <a:gd name="connsiteX8" fmla="*/ 1248010 w 2400138"/>
                <a:gd name="connsiteY8" fmla="*/ 2676295 h 3552392"/>
                <a:gd name="connsiteX9" fmla="*/ 527930 w 2400138"/>
                <a:gd name="connsiteY9" fmla="*/ 3324367 h 3552392"/>
                <a:gd name="connsiteX10" fmla="*/ 383914 w 2400138"/>
                <a:gd name="connsiteY10" fmla="*/ 3468384 h 3552392"/>
                <a:gd name="connsiteX11" fmla="*/ 815962 w 2400138"/>
                <a:gd name="connsiteY11" fmla="*/ 3540391 h 3552392"/>
                <a:gd name="connsiteX12" fmla="*/ 959978 w 2400138"/>
                <a:gd name="connsiteY12" fmla="*/ 3540392 h 3552392"/>
                <a:gd name="connsiteX13" fmla="*/ 1248010 w 2400138"/>
                <a:gd name="connsiteY13" fmla="*/ 3540392 h 3552392"/>
                <a:gd name="connsiteX14" fmla="*/ 1896082 w 2400138"/>
                <a:gd name="connsiteY14" fmla="*/ 3540392 h 3552392"/>
                <a:gd name="connsiteX15" fmla="*/ 2112106 w 2400138"/>
                <a:gd name="connsiteY15" fmla="*/ 3540392 h 3552392"/>
                <a:gd name="connsiteX16" fmla="*/ 2400138 w 2400138"/>
                <a:gd name="connsiteY16" fmla="*/ 3540393 h 3552392"/>
                <a:gd name="connsiteX0" fmla="*/ 24645 w 2400138"/>
                <a:gd name="connsiteY0" fmla="*/ 1009643 h 3576397"/>
                <a:gd name="connsiteX1" fmla="*/ 23874 w 2400138"/>
                <a:gd name="connsiteY1" fmla="*/ 876097 h 3576397"/>
                <a:gd name="connsiteX2" fmla="*/ 167890 w 2400138"/>
                <a:gd name="connsiteY2" fmla="*/ 588065 h 3576397"/>
                <a:gd name="connsiteX3" fmla="*/ 527930 w 2400138"/>
                <a:gd name="connsiteY3" fmla="*/ 228025 h 3576397"/>
                <a:gd name="connsiteX4" fmla="*/ 1103994 w 2400138"/>
                <a:gd name="connsiteY4" fmla="*/ 12001 h 3576397"/>
                <a:gd name="connsiteX5" fmla="*/ 1752066 w 2400138"/>
                <a:gd name="connsiteY5" fmla="*/ 156017 h 3576397"/>
                <a:gd name="connsiteX6" fmla="*/ 2256122 w 2400138"/>
                <a:gd name="connsiteY6" fmla="*/ 876097 h 3576397"/>
                <a:gd name="connsiteX7" fmla="*/ 2040098 w 2400138"/>
                <a:gd name="connsiteY7" fmla="*/ 1740193 h 3576397"/>
                <a:gd name="connsiteX8" fmla="*/ 1248010 w 2400138"/>
                <a:gd name="connsiteY8" fmla="*/ 2676295 h 3576397"/>
                <a:gd name="connsiteX9" fmla="*/ 527930 w 2400138"/>
                <a:gd name="connsiteY9" fmla="*/ 3324367 h 3576397"/>
                <a:gd name="connsiteX10" fmla="*/ 383914 w 2400138"/>
                <a:gd name="connsiteY10" fmla="*/ 3540393 h 3576397"/>
                <a:gd name="connsiteX11" fmla="*/ 815962 w 2400138"/>
                <a:gd name="connsiteY11" fmla="*/ 3540391 h 3576397"/>
                <a:gd name="connsiteX12" fmla="*/ 959978 w 2400138"/>
                <a:gd name="connsiteY12" fmla="*/ 3540392 h 3576397"/>
                <a:gd name="connsiteX13" fmla="*/ 1248010 w 2400138"/>
                <a:gd name="connsiteY13" fmla="*/ 3540392 h 3576397"/>
                <a:gd name="connsiteX14" fmla="*/ 1896082 w 2400138"/>
                <a:gd name="connsiteY14" fmla="*/ 3540392 h 3576397"/>
                <a:gd name="connsiteX15" fmla="*/ 2112106 w 2400138"/>
                <a:gd name="connsiteY15" fmla="*/ 3540392 h 3576397"/>
                <a:gd name="connsiteX16" fmla="*/ 2400138 w 2400138"/>
                <a:gd name="connsiteY16" fmla="*/ 3540393 h 3576397"/>
                <a:gd name="connsiteX0" fmla="*/ 24645 w 2400138"/>
                <a:gd name="connsiteY0" fmla="*/ 1009643 h 3576397"/>
                <a:gd name="connsiteX1" fmla="*/ 23874 w 2400138"/>
                <a:gd name="connsiteY1" fmla="*/ 876097 h 3576397"/>
                <a:gd name="connsiteX2" fmla="*/ 167890 w 2400138"/>
                <a:gd name="connsiteY2" fmla="*/ 588065 h 3576397"/>
                <a:gd name="connsiteX3" fmla="*/ 527930 w 2400138"/>
                <a:gd name="connsiteY3" fmla="*/ 228025 h 3576397"/>
                <a:gd name="connsiteX4" fmla="*/ 1103994 w 2400138"/>
                <a:gd name="connsiteY4" fmla="*/ 12001 h 3576397"/>
                <a:gd name="connsiteX5" fmla="*/ 1752066 w 2400138"/>
                <a:gd name="connsiteY5" fmla="*/ 156017 h 3576397"/>
                <a:gd name="connsiteX6" fmla="*/ 2256122 w 2400138"/>
                <a:gd name="connsiteY6" fmla="*/ 876097 h 3576397"/>
                <a:gd name="connsiteX7" fmla="*/ 2040098 w 2400138"/>
                <a:gd name="connsiteY7" fmla="*/ 1740193 h 3576397"/>
                <a:gd name="connsiteX8" fmla="*/ 1248010 w 2400138"/>
                <a:gd name="connsiteY8" fmla="*/ 2748305 h 3576397"/>
                <a:gd name="connsiteX9" fmla="*/ 527930 w 2400138"/>
                <a:gd name="connsiteY9" fmla="*/ 3324367 h 3576397"/>
                <a:gd name="connsiteX10" fmla="*/ 383914 w 2400138"/>
                <a:gd name="connsiteY10" fmla="*/ 3540393 h 3576397"/>
                <a:gd name="connsiteX11" fmla="*/ 815962 w 2400138"/>
                <a:gd name="connsiteY11" fmla="*/ 3540391 h 3576397"/>
                <a:gd name="connsiteX12" fmla="*/ 959978 w 2400138"/>
                <a:gd name="connsiteY12" fmla="*/ 3540392 h 3576397"/>
                <a:gd name="connsiteX13" fmla="*/ 1248010 w 2400138"/>
                <a:gd name="connsiteY13" fmla="*/ 3540392 h 3576397"/>
                <a:gd name="connsiteX14" fmla="*/ 1896082 w 2400138"/>
                <a:gd name="connsiteY14" fmla="*/ 3540392 h 3576397"/>
                <a:gd name="connsiteX15" fmla="*/ 2112106 w 2400138"/>
                <a:gd name="connsiteY15" fmla="*/ 3540392 h 3576397"/>
                <a:gd name="connsiteX16" fmla="*/ 2400138 w 2400138"/>
                <a:gd name="connsiteY16" fmla="*/ 3540393 h 3576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00138" h="3576397">
                  <a:moveTo>
                    <a:pt x="24645" y="1009643"/>
                  </a:moveTo>
                  <a:cubicBezTo>
                    <a:pt x="25149" y="1006117"/>
                    <a:pt x="0" y="946360"/>
                    <a:pt x="23874" y="876097"/>
                  </a:cubicBezTo>
                  <a:cubicBezTo>
                    <a:pt x="47748" y="805834"/>
                    <a:pt x="83881" y="696077"/>
                    <a:pt x="167890" y="588065"/>
                  </a:cubicBezTo>
                  <a:cubicBezTo>
                    <a:pt x="251899" y="480053"/>
                    <a:pt x="371913" y="324036"/>
                    <a:pt x="527930" y="228025"/>
                  </a:cubicBezTo>
                  <a:cubicBezTo>
                    <a:pt x="683947" y="132014"/>
                    <a:pt x="899971" y="24002"/>
                    <a:pt x="1103994" y="12001"/>
                  </a:cubicBezTo>
                  <a:cubicBezTo>
                    <a:pt x="1308017" y="0"/>
                    <a:pt x="1560045" y="12001"/>
                    <a:pt x="1752066" y="156017"/>
                  </a:cubicBezTo>
                  <a:cubicBezTo>
                    <a:pt x="1944087" y="300033"/>
                    <a:pt x="2208117" y="612068"/>
                    <a:pt x="2256122" y="876097"/>
                  </a:cubicBezTo>
                  <a:cubicBezTo>
                    <a:pt x="2304127" y="1140126"/>
                    <a:pt x="2208117" y="1428158"/>
                    <a:pt x="2040098" y="1740193"/>
                  </a:cubicBezTo>
                  <a:cubicBezTo>
                    <a:pt x="1872079" y="2052228"/>
                    <a:pt x="1500038" y="2484276"/>
                    <a:pt x="1248010" y="2748305"/>
                  </a:cubicBezTo>
                  <a:cubicBezTo>
                    <a:pt x="995982" y="3012334"/>
                    <a:pt x="671946" y="3192352"/>
                    <a:pt x="527930" y="3324367"/>
                  </a:cubicBezTo>
                  <a:cubicBezTo>
                    <a:pt x="383914" y="3456382"/>
                    <a:pt x="335909" y="3504389"/>
                    <a:pt x="383914" y="3540393"/>
                  </a:cubicBezTo>
                  <a:cubicBezTo>
                    <a:pt x="431919" y="3576397"/>
                    <a:pt x="719951" y="3540391"/>
                    <a:pt x="815962" y="3540391"/>
                  </a:cubicBezTo>
                  <a:lnTo>
                    <a:pt x="959978" y="3540392"/>
                  </a:lnTo>
                  <a:lnTo>
                    <a:pt x="1248010" y="3540392"/>
                  </a:lnTo>
                  <a:cubicBezTo>
                    <a:pt x="1502010" y="3545155"/>
                    <a:pt x="1740065" y="3540392"/>
                    <a:pt x="1896082" y="3540392"/>
                  </a:cubicBezTo>
                  <a:lnTo>
                    <a:pt x="2112106" y="3540392"/>
                  </a:lnTo>
                  <a:lnTo>
                    <a:pt x="2400138" y="3540393"/>
                  </a:lnTo>
                </a:path>
              </a:pathLst>
            </a:custGeom>
            <a:ln w="5715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3443874" y="2386886"/>
              <a:ext cx="2424270" cy="3567158"/>
            </a:xfrm>
            <a:custGeom>
              <a:avLst/>
              <a:gdLst>
                <a:gd name="connsiteX0" fmla="*/ 504825 w 2589213"/>
                <a:gd name="connsiteY0" fmla="*/ 709612 h 3198812"/>
                <a:gd name="connsiteX1" fmla="*/ 723900 w 2589213"/>
                <a:gd name="connsiteY1" fmla="*/ 338137 h 3198812"/>
                <a:gd name="connsiteX2" fmla="*/ 1019175 w 2589213"/>
                <a:gd name="connsiteY2" fmla="*/ 90487 h 3198812"/>
                <a:gd name="connsiteX3" fmla="*/ 1343025 w 2589213"/>
                <a:gd name="connsiteY3" fmla="*/ 4762 h 3198812"/>
                <a:gd name="connsiteX4" fmla="*/ 1771650 w 2589213"/>
                <a:gd name="connsiteY4" fmla="*/ 119062 h 3198812"/>
                <a:gd name="connsiteX5" fmla="*/ 2038350 w 2589213"/>
                <a:gd name="connsiteY5" fmla="*/ 538162 h 3198812"/>
                <a:gd name="connsiteX6" fmla="*/ 1952625 w 2589213"/>
                <a:gd name="connsiteY6" fmla="*/ 1109662 h 3198812"/>
                <a:gd name="connsiteX7" fmla="*/ 1457325 w 2589213"/>
                <a:gd name="connsiteY7" fmla="*/ 1871662 h 3198812"/>
                <a:gd name="connsiteX8" fmla="*/ 600075 w 2589213"/>
                <a:gd name="connsiteY8" fmla="*/ 2662237 h 3198812"/>
                <a:gd name="connsiteX9" fmla="*/ 180975 w 2589213"/>
                <a:gd name="connsiteY9" fmla="*/ 3005137 h 3198812"/>
                <a:gd name="connsiteX10" fmla="*/ 114300 w 2589213"/>
                <a:gd name="connsiteY10" fmla="*/ 3167062 h 3198812"/>
                <a:gd name="connsiteX11" fmla="*/ 866775 w 2589213"/>
                <a:gd name="connsiteY11" fmla="*/ 3167062 h 3198812"/>
                <a:gd name="connsiteX12" fmla="*/ 1724025 w 2589213"/>
                <a:gd name="connsiteY12" fmla="*/ 3167062 h 3198812"/>
                <a:gd name="connsiteX13" fmla="*/ 2390775 w 2589213"/>
                <a:gd name="connsiteY13" fmla="*/ 3195637 h 3198812"/>
                <a:gd name="connsiteX14" fmla="*/ 2562225 w 2589213"/>
                <a:gd name="connsiteY14" fmla="*/ 3186112 h 3198812"/>
                <a:gd name="connsiteX15" fmla="*/ 2552700 w 2589213"/>
                <a:gd name="connsiteY15" fmla="*/ 3176587 h 3198812"/>
                <a:gd name="connsiteX0" fmla="*/ 504825 w 2589213"/>
                <a:gd name="connsiteY0" fmla="*/ 837182 h 3326382"/>
                <a:gd name="connsiteX1" fmla="*/ 723900 w 2589213"/>
                <a:gd name="connsiteY1" fmla="*/ 465707 h 3326382"/>
                <a:gd name="connsiteX2" fmla="*/ 1152128 w 2589213"/>
                <a:gd name="connsiteY2" fmla="*/ 55562 h 3326382"/>
                <a:gd name="connsiteX3" fmla="*/ 1343025 w 2589213"/>
                <a:gd name="connsiteY3" fmla="*/ 132332 h 3326382"/>
                <a:gd name="connsiteX4" fmla="*/ 1771650 w 2589213"/>
                <a:gd name="connsiteY4" fmla="*/ 246632 h 3326382"/>
                <a:gd name="connsiteX5" fmla="*/ 2038350 w 2589213"/>
                <a:gd name="connsiteY5" fmla="*/ 665732 h 3326382"/>
                <a:gd name="connsiteX6" fmla="*/ 1952625 w 2589213"/>
                <a:gd name="connsiteY6" fmla="*/ 1237232 h 3326382"/>
                <a:gd name="connsiteX7" fmla="*/ 1457325 w 2589213"/>
                <a:gd name="connsiteY7" fmla="*/ 1999232 h 3326382"/>
                <a:gd name="connsiteX8" fmla="*/ 600075 w 2589213"/>
                <a:gd name="connsiteY8" fmla="*/ 2789807 h 3326382"/>
                <a:gd name="connsiteX9" fmla="*/ 180975 w 2589213"/>
                <a:gd name="connsiteY9" fmla="*/ 3132707 h 3326382"/>
                <a:gd name="connsiteX10" fmla="*/ 114300 w 2589213"/>
                <a:gd name="connsiteY10" fmla="*/ 3294632 h 3326382"/>
                <a:gd name="connsiteX11" fmla="*/ 866775 w 2589213"/>
                <a:gd name="connsiteY11" fmla="*/ 3294632 h 3326382"/>
                <a:gd name="connsiteX12" fmla="*/ 1724025 w 2589213"/>
                <a:gd name="connsiteY12" fmla="*/ 3294632 h 3326382"/>
                <a:gd name="connsiteX13" fmla="*/ 2390775 w 2589213"/>
                <a:gd name="connsiteY13" fmla="*/ 3323207 h 3326382"/>
                <a:gd name="connsiteX14" fmla="*/ 2562225 w 2589213"/>
                <a:gd name="connsiteY14" fmla="*/ 3313682 h 3326382"/>
                <a:gd name="connsiteX15" fmla="*/ 2552700 w 2589213"/>
                <a:gd name="connsiteY15" fmla="*/ 3304157 h 3326382"/>
                <a:gd name="connsiteX0" fmla="*/ 504825 w 2589213"/>
                <a:gd name="connsiteY0" fmla="*/ 957481 h 3446681"/>
                <a:gd name="connsiteX1" fmla="*/ 723900 w 2589213"/>
                <a:gd name="connsiteY1" fmla="*/ 586006 h 3446681"/>
                <a:gd name="connsiteX2" fmla="*/ 1152128 w 2589213"/>
                <a:gd name="connsiteY2" fmla="*/ 175861 h 3446681"/>
                <a:gd name="connsiteX3" fmla="*/ 1584176 w 2589213"/>
                <a:gd name="connsiteY3" fmla="*/ 31845 h 3446681"/>
                <a:gd name="connsiteX4" fmla="*/ 1771650 w 2589213"/>
                <a:gd name="connsiteY4" fmla="*/ 366931 h 3446681"/>
                <a:gd name="connsiteX5" fmla="*/ 2038350 w 2589213"/>
                <a:gd name="connsiteY5" fmla="*/ 786031 h 3446681"/>
                <a:gd name="connsiteX6" fmla="*/ 1952625 w 2589213"/>
                <a:gd name="connsiteY6" fmla="*/ 1357531 h 3446681"/>
                <a:gd name="connsiteX7" fmla="*/ 1457325 w 2589213"/>
                <a:gd name="connsiteY7" fmla="*/ 2119531 h 3446681"/>
                <a:gd name="connsiteX8" fmla="*/ 600075 w 2589213"/>
                <a:gd name="connsiteY8" fmla="*/ 2910106 h 3446681"/>
                <a:gd name="connsiteX9" fmla="*/ 180975 w 2589213"/>
                <a:gd name="connsiteY9" fmla="*/ 3253006 h 3446681"/>
                <a:gd name="connsiteX10" fmla="*/ 114300 w 2589213"/>
                <a:gd name="connsiteY10" fmla="*/ 3414931 h 3446681"/>
                <a:gd name="connsiteX11" fmla="*/ 866775 w 2589213"/>
                <a:gd name="connsiteY11" fmla="*/ 3414931 h 3446681"/>
                <a:gd name="connsiteX12" fmla="*/ 1724025 w 2589213"/>
                <a:gd name="connsiteY12" fmla="*/ 3414931 h 3446681"/>
                <a:gd name="connsiteX13" fmla="*/ 2390775 w 2589213"/>
                <a:gd name="connsiteY13" fmla="*/ 3443506 h 3446681"/>
                <a:gd name="connsiteX14" fmla="*/ 2562225 w 2589213"/>
                <a:gd name="connsiteY14" fmla="*/ 3433981 h 3446681"/>
                <a:gd name="connsiteX15" fmla="*/ 2552700 w 2589213"/>
                <a:gd name="connsiteY15" fmla="*/ 3424456 h 3446681"/>
                <a:gd name="connsiteX0" fmla="*/ 504825 w 2589213"/>
                <a:gd name="connsiteY0" fmla="*/ 957481 h 3446681"/>
                <a:gd name="connsiteX1" fmla="*/ 720080 w 2589213"/>
                <a:gd name="connsiteY1" fmla="*/ 535902 h 3446681"/>
                <a:gd name="connsiteX2" fmla="*/ 1152128 w 2589213"/>
                <a:gd name="connsiteY2" fmla="*/ 175861 h 3446681"/>
                <a:gd name="connsiteX3" fmla="*/ 1584176 w 2589213"/>
                <a:gd name="connsiteY3" fmla="*/ 31845 h 3446681"/>
                <a:gd name="connsiteX4" fmla="*/ 1771650 w 2589213"/>
                <a:gd name="connsiteY4" fmla="*/ 366931 h 3446681"/>
                <a:gd name="connsiteX5" fmla="*/ 2038350 w 2589213"/>
                <a:gd name="connsiteY5" fmla="*/ 786031 h 3446681"/>
                <a:gd name="connsiteX6" fmla="*/ 1952625 w 2589213"/>
                <a:gd name="connsiteY6" fmla="*/ 1357531 h 3446681"/>
                <a:gd name="connsiteX7" fmla="*/ 1457325 w 2589213"/>
                <a:gd name="connsiteY7" fmla="*/ 2119531 h 3446681"/>
                <a:gd name="connsiteX8" fmla="*/ 600075 w 2589213"/>
                <a:gd name="connsiteY8" fmla="*/ 2910106 h 3446681"/>
                <a:gd name="connsiteX9" fmla="*/ 180975 w 2589213"/>
                <a:gd name="connsiteY9" fmla="*/ 3253006 h 3446681"/>
                <a:gd name="connsiteX10" fmla="*/ 114300 w 2589213"/>
                <a:gd name="connsiteY10" fmla="*/ 3414931 h 3446681"/>
                <a:gd name="connsiteX11" fmla="*/ 866775 w 2589213"/>
                <a:gd name="connsiteY11" fmla="*/ 3414931 h 3446681"/>
                <a:gd name="connsiteX12" fmla="*/ 1724025 w 2589213"/>
                <a:gd name="connsiteY12" fmla="*/ 3414931 h 3446681"/>
                <a:gd name="connsiteX13" fmla="*/ 2390775 w 2589213"/>
                <a:gd name="connsiteY13" fmla="*/ 3443506 h 3446681"/>
                <a:gd name="connsiteX14" fmla="*/ 2562225 w 2589213"/>
                <a:gd name="connsiteY14" fmla="*/ 3433981 h 3446681"/>
                <a:gd name="connsiteX15" fmla="*/ 2552700 w 2589213"/>
                <a:gd name="connsiteY15" fmla="*/ 3424456 h 3446681"/>
                <a:gd name="connsiteX0" fmla="*/ 504825 w 2589213"/>
                <a:gd name="connsiteY0" fmla="*/ 957481 h 3446681"/>
                <a:gd name="connsiteX1" fmla="*/ 720080 w 2589213"/>
                <a:gd name="connsiteY1" fmla="*/ 535902 h 3446681"/>
                <a:gd name="connsiteX2" fmla="*/ 1080120 w 2589213"/>
                <a:gd name="connsiteY2" fmla="*/ 175862 h 3446681"/>
                <a:gd name="connsiteX3" fmla="*/ 1584176 w 2589213"/>
                <a:gd name="connsiteY3" fmla="*/ 31845 h 3446681"/>
                <a:gd name="connsiteX4" fmla="*/ 1771650 w 2589213"/>
                <a:gd name="connsiteY4" fmla="*/ 366931 h 3446681"/>
                <a:gd name="connsiteX5" fmla="*/ 2038350 w 2589213"/>
                <a:gd name="connsiteY5" fmla="*/ 786031 h 3446681"/>
                <a:gd name="connsiteX6" fmla="*/ 1952625 w 2589213"/>
                <a:gd name="connsiteY6" fmla="*/ 1357531 h 3446681"/>
                <a:gd name="connsiteX7" fmla="*/ 1457325 w 2589213"/>
                <a:gd name="connsiteY7" fmla="*/ 2119531 h 3446681"/>
                <a:gd name="connsiteX8" fmla="*/ 600075 w 2589213"/>
                <a:gd name="connsiteY8" fmla="*/ 2910106 h 3446681"/>
                <a:gd name="connsiteX9" fmla="*/ 180975 w 2589213"/>
                <a:gd name="connsiteY9" fmla="*/ 3253006 h 3446681"/>
                <a:gd name="connsiteX10" fmla="*/ 114300 w 2589213"/>
                <a:gd name="connsiteY10" fmla="*/ 3414931 h 3446681"/>
                <a:gd name="connsiteX11" fmla="*/ 866775 w 2589213"/>
                <a:gd name="connsiteY11" fmla="*/ 3414931 h 3446681"/>
                <a:gd name="connsiteX12" fmla="*/ 1724025 w 2589213"/>
                <a:gd name="connsiteY12" fmla="*/ 3414931 h 3446681"/>
                <a:gd name="connsiteX13" fmla="*/ 2390775 w 2589213"/>
                <a:gd name="connsiteY13" fmla="*/ 3443506 h 3446681"/>
                <a:gd name="connsiteX14" fmla="*/ 2562225 w 2589213"/>
                <a:gd name="connsiteY14" fmla="*/ 3433981 h 3446681"/>
                <a:gd name="connsiteX15" fmla="*/ 2552700 w 2589213"/>
                <a:gd name="connsiteY15" fmla="*/ 3424456 h 3446681"/>
                <a:gd name="connsiteX0" fmla="*/ 504825 w 2589213"/>
                <a:gd name="connsiteY0" fmla="*/ 925636 h 3414836"/>
                <a:gd name="connsiteX1" fmla="*/ 720080 w 2589213"/>
                <a:gd name="connsiteY1" fmla="*/ 504057 h 3414836"/>
                <a:gd name="connsiteX2" fmla="*/ 1080120 w 2589213"/>
                <a:gd name="connsiteY2" fmla="*/ 144017 h 3414836"/>
                <a:gd name="connsiteX3" fmla="*/ 1584176 w 2589213"/>
                <a:gd name="connsiteY3" fmla="*/ 0 h 3414836"/>
                <a:gd name="connsiteX4" fmla="*/ 2232248 w 2589213"/>
                <a:gd name="connsiteY4" fmla="*/ 144017 h 3414836"/>
                <a:gd name="connsiteX5" fmla="*/ 2038350 w 2589213"/>
                <a:gd name="connsiteY5" fmla="*/ 754186 h 3414836"/>
                <a:gd name="connsiteX6" fmla="*/ 1952625 w 2589213"/>
                <a:gd name="connsiteY6" fmla="*/ 1325686 h 3414836"/>
                <a:gd name="connsiteX7" fmla="*/ 1457325 w 2589213"/>
                <a:gd name="connsiteY7" fmla="*/ 2087686 h 3414836"/>
                <a:gd name="connsiteX8" fmla="*/ 600075 w 2589213"/>
                <a:gd name="connsiteY8" fmla="*/ 2878261 h 3414836"/>
                <a:gd name="connsiteX9" fmla="*/ 180975 w 2589213"/>
                <a:gd name="connsiteY9" fmla="*/ 3221161 h 3414836"/>
                <a:gd name="connsiteX10" fmla="*/ 114300 w 2589213"/>
                <a:gd name="connsiteY10" fmla="*/ 3383086 h 3414836"/>
                <a:gd name="connsiteX11" fmla="*/ 866775 w 2589213"/>
                <a:gd name="connsiteY11" fmla="*/ 3383086 h 3414836"/>
                <a:gd name="connsiteX12" fmla="*/ 1724025 w 2589213"/>
                <a:gd name="connsiteY12" fmla="*/ 3383086 h 3414836"/>
                <a:gd name="connsiteX13" fmla="*/ 2390775 w 2589213"/>
                <a:gd name="connsiteY13" fmla="*/ 3411661 h 3414836"/>
                <a:gd name="connsiteX14" fmla="*/ 2562225 w 2589213"/>
                <a:gd name="connsiteY14" fmla="*/ 3402136 h 3414836"/>
                <a:gd name="connsiteX15" fmla="*/ 2552700 w 2589213"/>
                <a:gd name="connsiteY15" fmla="*/ 3392611 h 3414836"/>
                <a:gd name="connsiteX0" fmla="*/ 504825 w 2782908"/>
                <a:gd name="connsiteY0" fmla="*/ 925636 h 3414836"/>
                <a:gd name="connsiteX1" fmla="*/ 720080 w 2782908"/>
                <a:gd name="connsiteY1" fmla="*/ 504057 h 3414836"/>
                <a:gd name="connsiteX2" fmla="*/ 1080120 w 2782908"/>
                <a:gd name="connsiteY2" fmla="*/ 144017 h 3414836"/>
                <a:gd name="connsiteX3" fmla="*/ 1584176 w 2782908"/>
                <a:gd name="connsiteY3" fmla="*/ 0 h 3414836"/>
                <a:gd name="connsiteX4" fmla="*/ 2232248 w 2782908"/>
                <a:gd name="connsiteY4" fmla="*/ 144017 h 3414836"/>
                <a:gd name="connsiteX5" fmla="*/ 2736304 w 2782908"/>
                <a:gd name="connsiteY5" fmla="*/ 864096 h 3414836"/>
                <a:gd name="connsiteX6" fmla="*/ 1952625 w 2782908"/>
                <a:gd name="connsiteY6" fmla="*/ 1325686 h 3414836"/>
                <a:gd name="connsiteX7" fmla="*/ 1457325 w 2782908"/>
                <a:gd name="connsiteY7" fmla="*/ 2087686 h 3414836"/>
                <a:gd name="connsiteX8" fmla="*/ 600075 w 2782908"/>
                <a:gd name="connsiteY8" fmla="*/ 2878261 h 3414836"/>
                <a:gd name="connsiteX9" fmla="*/ 180975 w 2782908"/>
                <a:gd name="connsiteY9" fmla="*/ 3221161 h 3414836"/>
                <a:gd name="connsiteX10" fmla="*/ 114300 w 2782908"/>
                <a:gd name="connsiteY10" fmla="*/ 3383086 h 3414836"/>
                <a:gd name="connsiteX11" fmla="*/ 866775 w 2782908"/>
                <a:gd name="connsiteY11" fmla="*/ 3383086 h 3414836"/>
                <a:gd name="connsiteX12" fmla="*/ 1724025 w 2782908"/>
                <a:gd name="connsiteY12" fmla="*/ 3383086 h 3414836"/>
                <a:gd name="connsiteX13" fmla="*/ 2390775 w 2782908"/>
                <a:gd name="connsiteY13" fmla="*/ 3411661 h 3414836"/>
                <a:gd name="connsiteX14" fmla="*/ 2562225 w 2782908"/>
                <a:gd name="connsiteY14" fmla="*/ 3402136 h 3414836"/>
                <a:gd name="connsiteX15" fmla="*/ 2552700 w 2782908"/>
                <a:gd name="connsiteY15" fmla="*/ 3392611 h 3414836"/>
                <a:gd name="connsiteX0" fmla="*/ 504825 w 2784309"/>
                <a:gd name="connsiteY0" fmla="*/ 925636 h 3414836"/>
                <a:gd name="connsiteX1" fmla="*/ 720080 w 2784309"/>
                <a:gd name="connsiteY1" fmla="*/ 504057 h 3414836"/>
                <a:gd name="connsiteX2" fmla="*/ 1080120 w 2784309"/>
                <a:gd name="connsiteY2" fmla="*/ 144017 h 3414836"/>
                <a:gd name="connsiteX3" fmla="*/ 1584176 w 2784309"/>
                <a:gd name="connsiteY3" fmla="*/ 0 h 3414836"/>
                <a:gd name="connsiteX4" fmla="*/ 2232248 w 2784309"/>
                <a:gd name="connsiteY4" fmla="*/ 144017 h 3414836"/>
                <a:gd name="connsiteX5" fmla="*/ 2736304 w 2784309"/>
                <a:gd name="connsiteY5" fmla="*/ 864096 h 3414836"/>
                <a:gd name="connsiteX6" fmla="*/ 2520279 w 2784309"/>
                <a:gd name="connsiteY6" fmla="*/ 1728192 h 3414836"/>
                <a:gd name="connsiteX7" fmla="*/ 1457325 w 2784309"/>
                <a:gd name="connsiteY7" fmla="*/ 2087686 h 3414836"/>
                <a:gd name="connsiteX8" fmla="*/ 600075 w 2784309"/>
                <a:gd name="connsiteY8" fmla="*/ 2878261 h 3414836"/>
                <a:gd name="connsiteX9" fmla="*/ 180975 w 2784309"/>
                <a:gd name="connsiteY9" fmla="*/ 3221161 h 3414836"/>
                <a:gd name="connsiteX10" fmla="*/ 114300 w 2784309"/>
                <a:gd name="connsiteY10" fmla="*/ 3383086 h 3414836"/>
                <a:gd name="connsiteX11" fmla="*/ 866775 w 2784309"/>
                <a:gd name="connsiteY11" fmla="*/ 3383086 h 3414836"/>
                <a:gd name="connsiteX12" fmla="*/ 1724025 w 2784309"/>
                <a:gd name="connsiteY12" fmla="*/ 3383086 h 3414836"/>
                <a:gd name="connsiteX13" fmla="*/ 2390775 w 2784309"/>
                <a:gd name="connsiteY13" fmla="*/ 3411661 h 3414836"/>
                <a:gd name="connsiteX14" fmla="*/ 2562225 w 2784309"/>
                <a:gd name="connsiteY14" fmla="*/ 3402136 h 3414836"/>
                <a:gd name="connsiteX15" fmla="*/ 2552700 w 2784309"/>
                <a:gd name="connsiteY15" fmla="*/ 3392611 h 3414836"/>
                <a:gd name="connsiteX0" fmla="*/ 504825 w 2805450"/>
                <a:gd name="connsiteY0" fmla="*/ 925636 h 3414836"/>
                <a:gd name="connsiteX1" fmla="*/ 720080 w 2805450"/>
                <a:gd name="connsiteY1" fmla="*/ 504057 h 3414836"/>
                <a:gd name="connsiteX2" fmla="*/ 1080120 w 2805450"/>
                <a:gd name="connsiteY2" fmla="*/ 144017 h 3414836"/>
                <a:gd name="connsiteX3" fmla="*/ 1584176 w 2805450"/>
                <a:gd name="connsiteY3" fmla="*/ 0 h 3414836"/>
                <a:gd name="connsiteX4" fmla="*/ 2232248 w 2805450"/>
                <a:gd name="connsiteY4" fmla="*/ 144017 h 3414836"/>
                <a:gd name="connsiteX5" fmla="*/ 2736304 w 2805450"/>
                <a:gd name="connsiteY5" fmla="*/ 864096 h 3414836"/>
                <a:gd name="connsiteX6" fmla="*/ 2592287 w 2805450"/>
                <a:gd name="connsiteY6" fmla="*/ 1656184 h 3414836"/>
                <a:gd name="connsiteX7" fmla="*/ 1457325 w 2805450"/>
                <a:gd name="connsiteY7" fmla="*/ 2087686 h 3414836"/>
                <a:gd name="connsiteX8" fmla="*/ 600075 w 2805450"/>
                <a:gd name="connsiteY8" fmla="*/ 2878261 h 3414836"/>
                <a:gd name="connsiteX9" fmla="*/ 180975 w 2805450"/>
                <a:gd name="connsiteY9" fmla="*/ 3221161 h 3414836"/>
                <a:gd name="connsiteX10" fmla="*/ 114300 w 2805450"/>
                <a:gd name="connsiteY10" fmla="*/ 3383086 h 3414836"/>
                <a:gd name="connsiteX11" fmla="*/ 866775 w 2805450"/>
                <a:gd name="connsiteY11" fmla="*/ 3383086 h 3414836"/>
                <a:gd name="connsiteX12" fmla="*/ 1724025 w 2805450"/>
                <a:gd name="connsiteY12" fmla="*/ 3383086 h 3414836"/>
                <a:gd name="connsiteX13" fmla="*/ 2390775 w 2805450"/>
                <a:gd name="connsiteY13" fmla="*/ 3411661 h 3414836"/>
                <a:gd name="connsiteX14" fmla="*/ 2562225 w 2805450"/>
                <a:gd name="connsiteY14" fmla="*/ 3402136 h 3414836"/>
                <a:gd name="connsiteX15" fmla="*/ 2552700 w 2805450"/>
                <a:gd name="connsiteY15" fmla="*/ 3392611 h 3414836"/>
                <a:gd name="connsiteX0" fmla="*/ 504825 w 2772308"/>
                <a:gd name="connsiteY0" fmla="*/ 925636 h 3414836"/>
                <a:gd name="connsiteX1" fmla="*/ 720080 w 2772308"/>
                <a:gd name="connsiteY1" fmla="*/ 504057 h 3414836"/>
                <a:gd name="connsiteX2" fmla="*/ 1080120 w 2772308"/>
                <a:gd name="connsiteY2" fmla="*/ 144017 h 3414836"/>
                <a:gd name="connsiteX3" fmla="*/ 1584176 w 2772308"/>
                <a:gd name="connsiteY3" fmla="*/ 0 h 3414836"/>
                <a:gd name="connsiteX4" fmla="*/ 2232248 w 2772308"/>
                <a:gd name="connsiteY4" fmla="*/ 144017 h 3414836"/>
                <a:gd name="connsiteX5" fmla="*/ 2736304 w 2772308"/>
                <a:gd name="connsiteY5" fmla="*/ 864096 h 3414836"/>
                <a:gd name="connsiteX6" fmla="*/ 2448270 w 2772308"/>
                <a:gd name="connsiteY6" fmla="*/ 1728192 h 3414836"/>
                <a:gd name="connsiteX7" fmla="*/ 1457325 w 2772308"/>
                <a:gd name="connsiteY7" fmla="*/ 2087686 h 3414836"/>
                <a:gd name="connsiteX8" fmla="*/ 600075 w 2772308"/>
                <a:gd name="connsiteY8" fmla="*/ 2878261 h 3414836"/>
                <a:gd name="connsiteX9" fmla="*/ 180975 w 2772308"/>
                <a:gd name="connsiteY9" fmla="*/ 3221161 h 3414836"/>
                <a:gd name="connsiteX10" fmla="*/ 114300 w 2772308"/>
                <a:gd name="connsiteY10" fmla="*/ 3383086 h 3414836"/>
                <a:gd name="connsiteX11" fmla="*/ 866775 w 2772308"/>
                <a:gd name="connsiteY11" fmla="*/ 3383086 h 3414836"/>
                <a:gd name="connsiteX12" fmla="*/ 1724025 w 2772308"/>
                <a:gd name="connsiteY12" fmla="*/ 3383086 h 3414836"/>
                <a:gd name="connsiteX13" fmla="*/ 2390775 w 2772308"/>
                <a:gd name="connsiteY13" fmla="*/ 3411661 h 3414836"/>
                <a:gd name="connsiteX14" fmla="*/ 2562225 w 2772308"/>
                <a:gd name="connsiteY14" fmla="*/ 3402136 h 3414836"/>
                <a:gd name="connsiteX15" fmla="*/ 2552700 w 2772308"/>
                <a:gd name="connsiteY15" fmla="*/ 3392611 h 3414836"/>
                <a:gd name="connsiteX0" fmla="*/ 504825 w 2772308"/>
                <a:gd name="connsiteY0" fmla="*/ 925636 h 3414836"/>
                <a:gd name="connsiteX1" fmla="*/ 720080 w 2772308"/>
                <a:gd name="connsiteY1" fmla="*/ 504057 h 3414836"/>
                <a:gd name="connsiteX2" fmla="*/ 1080120 w 2772308"/>
                <a:gd name="connsiteY2" fmla="*/ 144017 h 3414836"/>
                <a:gd name="connsiteX3" fmla="*/ 1584176 w 2772308"/>
                <a:gd name="connsiteY3" fmla="*/ 0 h 3414836"/>
                <a:gd name="connsiteX4" fmla="*/ 2232248 w 2772308"/>
                <a:gd name="connsiteY4" fmla="*/ 144017 h 3414836"/>
                <a:gd name="connsiteX5" fmla="*/ 2736304 w 2772308"/>
                <a:gd name="connsiteY5" fmla="*/ 864096 h 3414836"/>
                <a:gd name="connsiteX6" fmla="*/ 2448270 w 2772308"/>
                <a:gd name="connsiteY6" fmla="*/ 1728192 h 3414836"/>
                <a:gd name="connsiteX7" fmla="*/ 1728190 w 2772308"/>
                <a:gd name="connsiteY7" fmla="*/ 2592288 h 3414836"/>
                <a:gd name="connsiteX8" fmla="*/ 600075 w 2772308"/>
                <a:gd name="connsiteY8" fmla="*/ 2878261 h 3414836"/>
                <a:gd name="connsiteX9" fmla="*/ 180975 w 2772308"/>
                <a:gd name="connsiteY9" fmla="*/ 3221161 h 3414836"/>
                <a:gd name="connsiteX10" fmla="*/ 114300 w 2772308"/>
                <a:gd name="connsiteY10" fmla="*/ 3383086 h 3414836"/>
                <a:gd name="connsiteX11" fmla="*/ 866775 w 2772308"/>
                <a:gd name="connsiteY11" fmla="*/ 3383086 h 3414836"/>
                <a:gd name="connsiteX12" fmla="*/ 1724025 w 2772308"/>
                <a:gd name="connsiteY12" fmla="*/ 3383086 h 3414836"/>
                <a:gd name="connsiteX13" fmla="*/ 2390775 w 2772308"/>
                <a:gd name="connsiteY13" fmla="*/ 3411661 h 3414836"/>
                <a:gd name="connsiteX14" fmla="*/ 2562225 w 2772308"/>
                <a:gd name="connsiteY14" fmla="*/ 3402136 h 3414836"/>
                <a:gd name="connsiteX15" fmla="*/ 2552700 w 2772308"/>
                <a:gd name="connsiteY15" fmla="*/ 3392611 h 3414836"/>
                <a:gd name="connsiteX0" fmla="*/ 504825 w 2772308"/>
                <a:gd name="connsiteY0" fmla="*/ 925636 h 3414836"/>
                <a:gd name="connsiteX1" fmla="*/ 720080 w 2772308"/>
                <a:gd name="connsiteY1" fmla="*/ 504057 h 3414836"/>
                <a:gd name="connsiteX2" fmla="*/ 1080120 w 2772308"/>
                <a:gd name="connsiteY2" fmla="*/ 144017 h 3414836"/>
                <a:gd name="connsiteX3" fmla="*/ 1584176 w 2772308"/>
                <a:gd name="connsiteY3" fmla="*/ 0 h 3414836"/>
                <a:gd name="connsiteX4" fmla="*/ 2232248 w 2772308"/>
                <a:gd name="connsiteY4" fmla="*/ 144017 h 3414836"/>
                <a:gd name="connsiteX5" fmla="*/ 2736304 w 2772308"/>
                <a:gd name="connsiteY5" fmla="*/ 864096 h 3414836"/>
                <a:gd name="connsiteX6" fmla="*/ 2448270 w 2772308"/>
                <a:gd name="connsiteY6" fmla="*/ 1728192 h 3414836"/>
                <a:gd name="connsiteX7" fmla="*/ 1728190 w 2772308"/>
                <a:gd name="connsiteY7" fmla="*/ 2592288 h 3414836"/>
                <a:gd name="connsiteX8" fmla="*/ 936102 w 2772308"/>
                <a:gd name="connsiteY8" fmla="*/ 3168352 h 3414836"/>
                <a:gd name="connsiteX9" fmla="*/ 180975 w 2772308"/>
                <a:gd name="connsiteY9" fmla="*/ 3221161 h 3414836"/>
                <a:gd name="connsiteX10" fmla="*/ 114300 w 2772308"/>
                <a:gd name="connsiteY10" fmla="*/ 3383086 h 3414836"/>
                <a:gd name="connsiteX11" fmla="*/ 866775 w 2772308"/>
                <a:gd name="connsiteY11" fmla="*/ 3383086 h 3414836"/>
                <a:gd name="connsiteX12" fmla="*/ 1724025 w 2772308"/>
                <a:gd name="connsiteY12" fmla="*/ 3383086 h 3414836"/>
                <a:gd name="connsiteX13" fmla="*/ 2390775 w 2772308"/>
                <a:gd name="connsiteY13" fmla="*/ 3411661 h 3414836"/>
                <a:gd name="connsiteX14" fmla="*/ 2562225 w 2772308"/>
                <a:gd name="connsiteY14" fmla="*/ 3402136 h 3414836"/>
                <a:gd name="connsiteX15" fmla="*/ 2552700 w 2772308"/>
                <a:gd name="connsiteY15" fmla="*/ 3392611 h 3414836"/>
                <a:gd name="connsiteX0" fmla="*/ 504825 w 2808310"/>
                <a:gd name="connsiteY0" fmla="*/ 925636 h 3600400"/>
                <a:gd name="connsiteX1" fmla="*/ 720080 w 2808310"/>
                <a:gd name="connsiteY1" fmla="*/ 504057 h 3600400"/>
                <a:gd name="connsiteX2" fmla="*/ 1080120 w 2808310"/>
                <a:gd name="connsiteY2" fmla="*/ 144017 h 3600400"/>
                <a:gd name="connsiteX3" fmla="*/ 1584176 w 2808310"/>
                <a:gd name="connsiteY3" fmla="*/ 0 h 3600400"/>
                <a:gd name="connsiteX4" fmla="*/ 2232248 w 2808310"/>
                <a:gd name="connsiteY4" fmla="*/ 144017 h 3600400"/>
                <a:gd name="connsiteX5" fmla="*/ 2736304 w 2808310"/>
                <a:gd name="connsiteY5" fmla="*/ 864096 h 3600400"/>
                <a:gd name="connsiteX6" fmla="*/ 2448270 w 2808310"/>
                <a:gd name="connsiteY6" fmla="*/ 1728192 h 3600400"/>
                <a:gd name="connsiteX7" fmla="*/ 1728190 w 2808310"/>
                <a:gd name="connsiteY7" fmla="*/ 2592288 h 3600400"/>
                <a:gd name="connsiteX8" fmla="*/ 936102 w 2808310"/>
                <a:gd name="connsiteY8" fmla="*/ 3168352 h 3600400"/>
                <a:gd name="connsiteX9" fmla="*/ 180975 w 2808310"/>
                <a:gd name="connsiteY9" fmla="*/ 3221161 h 3600400"/>
                <a:gd name="connsiteX10" fmla="*/ 114300 w 2808310"/>
                <a:gd name="connsiteY10" fmla="*/ 3383086 h 3600400"/>
                <a:gd name="connsiteX11" fmla="*/ 866775 w 2808310"/>
                <a:gd name="connsiteY11" fmla="*/ 3383086 h 3600400"/>
                <a:gd name="connsiteX12" fmla="*/ 1724025 w 2808310"/>
                <a:gd name="connsiteY12" fmla="*/ 3383086 h 3600400"/>
                <a:gd name="connsiteX13" fmla="*/ 2390775 w 2808310"/>
                <a:gd name="connsiteY13" fmla="*/ 3411661 h 3600400"/>
                <a:gd name="connsiteX14" fmla="*/ 2562225 w 2808310"/>
                <a:gd name="connsiteY14" fmla="*/ 3402136 h 3600400"/>
                <a:gd name="connsiteX15" fmla="*/ 2808310 w 2808310"/>
                <a:gd name="connsiteY15" fmla="*/ 3600400 h 3600400"/>
                <a:gd name="connsiteX0" fmla="*/ 504825 w 2808310"/>
                <a:gd name="connsiteY0" fmla="*/ 925636 h 3631857"/>
                <a:gd name="connsiteX1" fmla="*/ 720080 w 2808310"/>
                <a:gd name="connsiteY1" fmla="*/ 504057 h 3631857"/>
                <a:gd name="connsiteX2" fmla="*/ 1080120 w 2808310"/>
                <a:gd name="connsiteY2" fmla="*/ 144017 h 3631857"/>
                <a:gd name="connsiteX3" fmla="*/ 1584176 w 2808310"/>
                <a:gd name="connsiteY3" fmla="*/ 0 h 3631857"/>
                <a:gd name="connsiteX4" fmla="*/ 2232248 w 2808310"/>
                <a:gd name="connsiteY4" fmla="*/ 144017 h 3631857"/>
                <a:gd name="connsiteX5" fmla="*/ 2736304 w 2808310"/>
                <a:gd name="connsiteY5" fmla="*/ 864096 h 3631857"/>
                <a:gd name="connsiteX6" fmla="*/ 2448270 w 2808310"/>
                <a:gd name="connsiteY6" fmla="*/ 1728192 h 3631857"/>
                <a:gd name="connsiteX7" fmla="*/ 1728190 w 2808310"/>
                <a:gd name="connsiteY7" fmla="*/ 2592288 h 3631857"/>
                <a:gd name="connsiteX8" fmla="*/ 936102 w 2808310"/>
                <a:gd name="connsiteY8" fmla="*/ 3168352 h 3631857"/>
                <a:gd name="connsiteX9" fmla="*/ 180975 w 2808310"/>
                <a:gd name="connsiteY9" fmla="*/ 3221161 h 3631857"/>
                <a:gd name="connsiteX10" fmla="*/ 114300 w 2808310"/>
                <a:gd name="connsiteY10" fmla="*/ 3383086 h 3631857"/>
                <a:gd name="connsiteX11" fmla="*/ 866775 w 2808310"/>
                <a:gd name="connsiteY11" fmla="*/ 3383086 h 3631857"/>
                <a:gd name="connsiteX12" fmla="*/ 1724025 w 2808310"/>
                <a:gd name="connsiteY12" fmla="*/ 3383086 h 3631857"/>
                <a:gd name="connsiteX13" fmla="*/ 2390775 w 2808310"/>
                <a:gd name="connsiteY13" fmla="*/ 3411661 h 3631857"/>
                <a:gd name="connsiteX14" fmla="*/ 2520278 w 2808310"/>
                <a:gd name="connsiteY14" fmla="*/ 3600400 h 3631857"/>
                <a:gd name="connsiteX15" fmla="*/ 2808310 w 2808310"/>
                <a:gd name="connsiteY15" fmla="*/ 3600400 h 3631857"/>
                <a:gd name="connsiteX0" fmla="*/ 504825 w 2808310"/>
                <a:gd name="connsiteY0" fmla="*/ 925636 h 3636619"/>
                <a:gd name="connsiteX1" fmla="*/ 720080 w 2808310"/>
                <a:gd name="connsiteY1" fmla="*/ 504057 h 3636619"/>
                <a:gd name="connsiteX2" fmla="*/ 1080120 w 2808310"/>
                <a:gd name="connsiteY2" fmla="*/ 144017 h 3636619"/>
                <a:gd name="connsiteX3" fmla="*/ 1584176 w 2808310"/>
                <a:gd name="connsiteY3" fmla="*/ 0 h 3636619"/>
                <a:gd name="connsiteX4" fmla="*/ 2232248 w 2808310"/>
                <a:gd name="connsiteY4" fmla="*/ 144017 h 3636619"/>
                <a:gd name="connsiteX5" fmla="*/ 2736304 w 2808310"/>
                <a:gd name="connsiteY5" fmla="*/ 864096 h 3636619"/>
                <a:gd name="connsiteX6" fmla="*/ 2448270 w 2808310"/>
                <a:gd name="connsiteY6" fmla="*/ 1728192 h 3636619"/>
                <a:gd name="connsiteX7" fmla="*/ 1728190 w 2808310"/>
                <a:gd name="connsiteY7" fmla="*/ 2592288 h 3636619"/>
                <a:gd name="connsiteX8" fmla="*/ 936102 w 2808310"/>
                <a:gd name="connsiteY8" fmla="*/ 3168352 h 3636619"/>
                <a:gd name="connsiteX9" fmla="*/ 180975 w 2808310"/>
                <a:gd name="connsiteY9" fmla="*/ 3221161 h 3636619"/>
                <a:gd name="connsiteX10" fmla="*/ 114300 w 2808310"/>
                <a:gd name="connsiteY10" fmla="*/ 3383086 h 3636619"/>
                <a:gd name="connsiteX11" fmla="*/ 866775 w 2808310"/>
                <a:gd name="connsiteY11" fmla="*/ 3383086 h 3636619"/>
                <a:gd name="connsiteX12" fmla="*/ 1724025 w 2808310"/>
                <a:gd name="connsiteY12" fmla="*/ 3383086 h 3636619"/>
                <a:gd name="connsiteX13" fmla="*/ 2304254 w 2808310"/>
                <a:gd name="connsiteY13" fmla="*/ 3600400 h 3636619"/>
                <a:gd name="connsiteX14" fmla="*/ 2520278 w 2808310"/>
                <a:gd name="connsiteY14" fmla="*/ 3600400 h 3636619"/>
                <a:gd name="connsiteX15" fmla="*/ 2808310 w 2808310"/>
                <a:gd name="connsiteY15" fmla="*/ 3600400 h 3636619"/>
                <a:gd name="connsiteX0" fmla="*/ 504825 w 2808310"/>
                <a:gd name="connsiteY0" fmla="*/ 925636 h 3605163"/>
                <a:gd name="connsiteX1" fmla="*/ 720080 w 2808310"/>
                <a:gd name="connsiteY1" fmla="*/ 504057 h 3605163"/>
                <a:gd name="connsiteX2" fmla="*/ 1080120 w 2808310"/>
                <a:gd name="connsiteY2" fmla="*/ 144017 h 3605163"/>
                <a:gd name="connsiteX3" fmla="*/ 1584176 w 2808310"/>
                <a:gd name="connsiteY3" fmla="*/ 0 h 3605163"/>
                <a:gd name="connsiteX4" fmla="*/ 2232248 w 2808310"/>
                <a:gd name="connsiteY4" fmla="*/ 144017 h 3605163"/>
                <a:gd name="connsiteX5" fmla="*/ 2736304 w 2808310"/>
                <a:gd name="connsiteY5" fmla="*/ 864096 h 3605163"/>
                <a:gd name="connsiteX6" fmla="*/ 2448270 w 2808310"/>
                <a:gd name="connsiteY6" fmla="*/ 1728192 h 3605163"/>
                <a:gd name="connsiteX7" fmla="*/ 1728190 w 2808310"/>
                <a:gd name="connsiteY7" fmla="*/ 2592288 h 3605163"/>
                <a:gd name="connsiteX8" fmla="*/ 936102 w 2808310"/>
                <a:gd name="connsiteY8" fmla="*/ 3168352 h 3605163"/>
                <a:gd name="connsiteX9" fmla="*/ 180975 w 2808310"/>
                <a:gd name="connsiteY9" fmla="*/ 3221161 h 3605163"/>
                <a:gd name="connsiteX10" fmla="*/ 114300 w 2808310"/>
                <a:gd name="connsiteY10" fmla="*/ 3383086 h 3605163"/>
                <a:gd name="connsiteX11" fmla="*/ 866775 w 2808310"/>
                <a:gd name="connsiteY11" fmla="*/ 3383086 h 3605163"/>
                <a:gd name="connsiteX12" fmla="*/ 1584174 w 2808310"/>
                <a:gd name="connsiteY12" fmla="*/ 3600400 h 3605163"/>
                <a:gd name="connsiteX13" fmla="*/ 2304254 w 2808310"/>
                <a:gd name="connsiteY13" fmla="*/ 3600400 h 3605163"/>
                <a:gd name="connsiteX14" fmla="*/ 2520278 w 2808310"/>
                <a:gd name="connsiteY14" fmla="*/ 3600400 h 3605163"/>
                <a:gd name="connsiteX15" fmla="*/ 2808310 w 2808310"/>
                <a:gd name="connsiteY15" fmla="*/ 3600400 h 3605163"/>
                <a:gd name="connsiteX0" fmla="*/ 492377 w 2795862"/>
                <a:gd name="connsiteY0" fmla="*/ 925636 h 3605163"/>
                <a:gd name="connsiteX1" fmla="*/ 707632 w 2795862"/>
                <a:gd name="connsiteY1" fmla="*/ 504057 h 3605163"/>
                <a:gd name="connsiteX2" fmla="*/ 1067672 w 2795862"/>
                <a:gd name="connsiteY2" fmla="*/ 144017 h 3605163"/>
                <a:gd name="connsiteX3" fmla="*/ 1571728 w 2795862"/>
                <a:gd name="connsiteY3" fmla="*/ 0 h 3605163"/>
                <a:gd name="connsiteX4" fmla="*/ 2219800 w 2795862"/>
                <a:gd name="connsiteY4" fmla="*/ 144017 h 3605163"/>
                <a:gd name="connsiteX5" fmla="*/ 2723856 w 2795862"/>
                <a:gd name="connsiteY5" fmla="*/ 864096 h 3605163"/>
                <a:gd name="connsiteX6" fmla="*/ 2435822 w 2795862"/>
                <a:gd name="connsiteY6" fmla="*/ 1728192 h 3605163"/>
                <a:gd name="connsiteX7" fmla="*/ 1715742 w 2795862"/>
                <a:gd name="connsiteY7" fmla="*/ 2592288 h 3605163"/>
                <a:gd name="connsiteX8" fmla="*/ 923654 w 2795862"/>
                <a:gd name="connsiteY8" fmla="*/ 3168352 h 3605163"/>
                <a:gd name="connsiteX9" fmla="*/ 168527 w 2795862"/>
                <a:gd name="connsiteY9" fmla="*/ 3221161 h 3605163"/>
                <a:gd name="connsiteX10" fmla="*/ 101852 w 2795862"/>
                <a:gd name="connsiteY10" fmla="*/ 3383086 h 3605163"/>
                <a:gd name="connsiteX11" fmla="*/ 779638 w 2795862"/>
                <a:gd name="connsiteY11" fmla="*/ 3600400 h 3605163"/>
                <a:gd name="connsiteX12" fmla="*/ 1571726 w 2795862"/>
                <a:gd name="connsiteY12" fmla="*/ 3600400 h 3605163"/>
                <a:gd name="connsiteX13" fmla="*/ 2291806 w 2795862"/>
                <a:gd name="connsiteY13" fmla="*/ 3600400 h 3605163"/>
                <a:gd name="connsiteX14" fmla="*/ 2507830 w 2795862"/>
                <a:gd name="connsiteY14" fmla="*/ 3600400 h 3605163"/>
                <a:gd name="connsiteX15" fmla="*/ 2795862 w 2795862"/>
                <a:gd name="connsiteY15" fmla="*/ 3600400 h 3605163"/>
                <a:gd name="connsiteX0" fmla="*/ 383857 w 2687342"/>
                <a:gd name="connsiteY0" fmla="*/ 925636 h 3663607"/>
                <a:gd name="connsiteX1" fmla="*/ 599112 w 2687342"/>
                <a:gd name="connsiteY1" fmla="*/ 504057 h 3663607"/>
                <a:gd name="connsiteX2" fmla="*/ 959152 w 2687342"/>
                <a:gd name="connsiteY2" fmla="*/ 144017 h 3663607"/>
                <a:gd name="connsiteX3" fmla="*/ 1463208 w 2687342"/>
                <a:gd name="connsiteY3" fmla="*/ 0 h 3663607"/>
                <a:gd name="connsiteX4" fmla="*/ 2111280 w 2687342"/>
                <a:gd name="connsiteY4" fmla="*/ 144017 h 3663607"/>
                <a:gd name="connsiteX5" fmla="*/ 2615336 w 2687342"/>
                <a:gd name="connsiteY5" fmla="*/ 864096 h 3663607"/>
                <a:gd name="connsiteX6" fmla="*/ 2327302 w 2687342"/>
                <a:gd name="connsiteY6" fmla="*/ 1728192 h 3663607"/>
                <a:gd name="connsiteX7" fmla="*/ 1607222 w 2687342"/>
                <a:gd name="connsiteY7" fmla="*/ 2592288 h 3663607"/>
                <a:gd name="connsiteX8" fmla="*/ 815134 w 2687342"/>
                <a:gd name="connsiteY8" fmla="*/ 3168352 h 3663607"/>
                <a:gd name="connsiteX9" fmla="*/ 60007 w 2687342"/>
                <a:gd name="connsiteY9" fmla="*/ 3221161 h 3663607"/>
                <a:gd name="connsiteX10" fmla="*/ 455094 w 2687342"/>
                <a:gd name="connsiteY10" fmla="*/ 3600400 h 3663607"/>
                <a:gd name="connsiteX11" fmla="*/ 671118 w 2687342"/>
                <a:gd name="connsiteY11" fmla="*/ 3600400 h 3663607"/>
                <a:gd name="connsiteX12" fmla="*/ 1463206 w 2687342"/>
                <a:gd name="connsiteY12" fmla="*/ 3600400 h 3663607"/>
                <a:gd name="connsiteX13" fmla="*/ 2183286 w 2687342"/>
                <a:gd name="connsiteY13" fmla="*/ 3600400 h 3663607"/>
                <a:gd name="connsiteX14" fmla="*/ 2399310 w 2687342"/>
                <a:gd name="connsiteY14" fmla="*/ 3600400 h 3663607"/>
                <a:gd name="connsiteX15" fmla="*/ 2687342 w 2687342"/>
                <a:gd name="connsiteY15" fmla="*/ 3600400 h 3663607"/>
                <a:gd name="connsiteX0" fmla="*/ 0 w 2303485"/>
                <a:gd name="connsiteY0" fmla="*/ 925636 h 3636404"/>
                <a:gd name="connsiteX1" fmla="*/ 215255 w 2303485"/>
                <a:gd name="connsiteY1" fmla="*/ 504057 h 3636404"/>
                <a:gd name="connsiteX2" fmla="*/ 575295 w 2303485"/>
                <a:gd name="connsiteY2" fmla="*/ 144017 h 3636404"/>
                <a:gd name="connsiteX3" fmla="*/ 1079351 w 2303485"/>
                <a:gd name="connsiteY3" fmla="*/ 0 h 3636404"/>
                <a:gd name="connsiteX4" fmla="*/ 1727423 w 2303485"/>
                <a:gd name="connsiteY4" fmla="*/ 144017 h 3636404"/>
                <a:gd name="connsiteX5" fmla="*/ 2231479 w 2303485"/>
                <a:gd name="connsiteY5" fmla="*/ 864096 h 3636404"/>
                <a:gd name="connsiteX6" fmla="*/ 1943445 w 2303485"/>
                <a:gd name="connsiteY6" fmla="*/ 1728192 h 3636404"/>
                <a:gd name="connsiteX7" fmla="*/ 1223365 w 2303485"/>
                <a:gd name="connsiteY7" fmla="*/ 2592288 h 3636404"/>
                <a:gd name="connsiteX8" fmla="*/ 431277 w 2303485"/>
                <a:gd name="connsiteY8" fmla="*/ 3168352 h 3636404"/>
                <a:gd name="connsiteX9" fmla="*/ 71237 w 2303485"/>
                <a:gd name="connsiteY9" fmla="*/ 3384376 h 3636404"/>
                <a:gd name="connsiteX10" fmla="*/ 71237 w 2303485"/>
                <a:gd name="connsiteY10" fmla="*/ 3600400 h 3636404"/>
                <a:gd name="connsiteX11" fmla="*/ 287261 w 2303485"/>
                <a:gd name="connsiteY11" fmla="*/ 3600400 h 3636404"/>
                <a:gd name="connsiteX12" fmla="*/ 1079349 w 2303485"/>
                <a:gd name="connsiteY12" fmla="*/ 3600400 h 3636404"/>
                <a:gd name="connsiteX13" fmla="*/ 1799429 w 2303485"/>
                <a:gd name="connsiteY13" fmla="*/ 3600400 h 3636404"/>
                <a:gd name="connsiteX14" fmla="*/ 2015453 w 2303485"/>
                <a:gd name="connsiteY14" fmla="*/ 3600400 h 3636404"/>
                <a:gd name="connsiteX15" fmla="*/ 2303485 w 2303485"/>
                <a:gd name="connsiteY15" fmla="*/ 3600400 h 3636404"/>
                <a:gd name="connsiteX0" fmla="*/ 771 w 2304256"/>
                <a:gd name="connsiteY0" fmla="*/ 925636 h 3636404"/>
                <a:gd name="connsiteX1" fmla="*/ 216026 w 2304256"/>
                <a:gd name="connsiteY1" fmla="*/ 504057 h 3636404"/>
                <a:gd name="connsiteX2" fmla="*/ 576066 w 2304256"/>
                <a:gd name="connsiteY2" fmla="*/ 144017 h 3636404"/>
                <a:gd name="connsiteX3" fmla="*/ 1080122 w 2304256"/>
                <a:gd name="connsiteY3" fmla="*/ 0 h 3636404"/>
                <a:gd name="connsiteX4" fmla="*/ 1728194 w 2304256"/>
                <a:gd name="connsiteY4" fmla="*/ 144017 h 3636404"/>
                <a:gd name="connsiteX5" fmla="*/ 2232250 w 2304256"/>
                <a:gd name="connsiteY5" fmla="*/ 864096 h 3636404"/>
                <a:gd name="connsiteX6" fmla="*/ 1944216 w 2304256"/>
                <a:gd name="connsiteY6" fmla="*/ 1728192 h 3636404"/>
                <a:gd name="connsiteX7" fmla="*/ 1224136 w 2304256"/>
                <a:gd name="connsiteY7" fmla="*/ 2592288 h 3636404"/>
                <a:gd name="connsiteX8" fmla="*/ 504056 w 2304256"/>
                <a:gd name="connsiteY8" fmla="*/ 3240360 h 3636404"/>
                <a:gd name="connsiteX9" fmla="*/ 72008 w 2304256"/>
                <a:gd name="connsiteY9" fmla="*/ 3384376 h 3636404"/>
                <a:gd name="connsiteX10" fmla="*/ 72008 w 2304256"/>
                <a:gd name="connsiteY10" fmla="*/ 3600400 h 3636404"/>
                <a:gd name="connsiteX11" fmla="*/ 288032 w 2304256"/>
                <a:gd name="connsiteY11" fmla="*/ 3600400 h 3636404"/>
                <a:gd name="connsiteX12" fmla="*/ 1080120 w 2304256"/>
                <a:gd name="connsiteY12" fmla="*/ 3600400 h 3636404"/>
                <a:gd name="connsiteX13" fmla="*/ 1800200 w 2304256"/>
                <a:gd name="connsiteY13" fmla="*/ 3600400 h 3636404"/>
                <a:gd name="connsiteX14" fmla="*/ 2016224 w 2304256"/>
                <a:gd name="connsiteY14" fmla="*/ 3600400 h 3636404"/>
                <a:gd name="connsiteX15" fmla="*/ 2304256 w 2304256"/>
                <a:gd name="connsiteY15" fmla="*/ 3600400 h 3636404"/>
                <a:gd name="connsiteX0" fmla="*/ 0 w 2303485"/>
                <a:gd name="connsiteY0" fmla="*/ 925636 h 3605163"/>
                <a:gd name="connsiteX1" fmla="*/ 215255 w 2303485"/>
                <a:gd name="connsiteY1" fmla="*/ 504057 h 3605163"/>
                <a:gd name="connsiteX2" fmla="*/ 575295 w 2303485"/>
                <a:gd name="connsiteY2" fmla="*/ 144017 h 3605163"/>
                <a:gd name="connsiteX3" fmla="*/ 1079351 w 2303485"/>
                <a:gd name="connsiteY3" fmla="*/ 0 h 3605163"/>
                <a:gd name="connsiteX4" fmla="*/ 1727423 w 2303485"/>
                <a:gd name="connsiteY4" fmla="*/ 144017 h 3605163"/>
                <a:gd name="connsiteX5" fmla="*/ 2231479 w 2303485"/>
                <a:gd name="connsiteY5" fmla="*/ 864096 h 3605163"/>
                <a:gd name="connsiteX6" fmla="*/ 1943445 w 2303485"/>
                <a:gd name="connsiteY6" fmla="*/ 1728192 h 3605163"/>
                <a:gd name="connsiteX7" fmla="*/ 1223365 w 2303485"/>
                <a:gd name="connsiteY7" fmla="*/ 2592288 h 3605163"/>
                <a:gd name="connsiteX8" fmla="*/ 503285 w 2303485"/>
                <a:gd name="connsiteY8" fmla="*/ 3240360 h 3605163"/>
                <a:gd name="connsiteX9" fmla="*/ 71237 w 2303485"/>
                <a:gd name="connsiteY9" fmla="*/ 3384376 h 3605163"/>
                <a:gd name="connsiteX10" fmla="*/ 791317 w 2303485"/>
                <a:gd name="connsiteY10" fmla="*/ 3456384 h 3605163"/>
                <a:gd name="connsiteX11" fmla="*/ 287261 w 2303485"/>
                <a:gd name="connsiteY11" fmla="*/ 3600400 h 3605163"/>
                <a:gd name="connsiteX12" fmla="*/ 1079349 w 2303485"/>
                <a:gd name="connsiteY12" fmla="*/ 3600400 h 3605163"/>
                <a:gd name="connsiteX13" fmla="*/ 1799429 w 2303485"/>
                <a:gd name="connsiteY13" fmla="*/ 3600400 h 3605163"/>
                <a:gd name="connsiteX14" fmla="*/ 2015453 w 2303485"/>
                <a:gd name="connsiteY14" fmla="*/ 3600400 h 3605163"/>
                <a:gd name="connsiteX15" fmla="*/ 2303485 w 2303485"/>
                <a:gd name="connsiteY15" fmla="*/ 3600400 h 3605163"/>
                <a:gd name="connsiteX0" fmla="*/ 0 w 2303485"/>
                <a:gd name="connsiteY0" fmla="*/ 925636 h 3605163"/>
                <a:gd name="connsiteX1" fmla="*/ 215255 w 2303485"/>
                <a:gd name="connsiteY1" fmla="*/ 504057 h 3605163"/>
                <a:gd name="connsiteX2" fmla="*/ 575295 w 2303485"/>
                <a:gd name="connsiteY2" fmla="*/ 144017 h 3605163"/>
                <a:gd name="connsiteX3" fmla="*/ 1079351 w 2303485"/>
                <a:gd name="connsiteY3" fmla="*/ 0 h 3605163"/>
                <a:gd name="connsiteX4" fmla="*/ 1727423 w 2303485"/>
                <a:gd name="connsiteY4" fmla="*/ 144017 h 3605163"/>
                <a:gd name="connsiteX5" fmla="*/ 2231479 w 2303485"/>
                <a:gd name="connsiteY5" fmla="*/ 864096 h 3605163"/>
                <a:gd name="connsiteX6" fmla="*/ 1943445 w 2303485"/>
                <a:gd name="connsiteY6" fmla="*/ 1728192 h 3605163"/>
                <a:gd name="connsiteX7" fmla="*/ 1223365 w 2303485"/>
                <a:gd name="connsiteY7" fmla="*/ 2592288 h 3605163"/>
                <a:gd name="connsiteX8" fmla="*/ 503285 w 2303485"/>
                <a:gd name="connsiteY8" fmla="*/ 3240360 h 3605163"/>
                <a:gd name="connsiteX9" fmla="*/ 359269 w 2303485"/>
                <a:gd name="connsiteY9" fmla="*/ 3384377 h 3605163"/>
                <a:gd name="connsiteX10" fmla="*/ 791317 w 2303485"/>
                <a:gd name="connsiteY10" fmla="*/ 3456384 h 3605163"/>
                <a:gd name="connsiteX11" fmla="*/ 287261 w 2303485"/>
                <a:gd name="connsiteY11" fmla="*/ 3600400 h 3605163"/>
                <a:gd name="connsiteX12" fmla="*/ 1079349 w 2303485"/>
                <a:gd name="connsiteY12" fmla="*/ 3600400 h 3605163"/>
                <a:gd name="connsiteX13" fmla="*/ 1799429 w 2303485"/>
                <a:gd name="connsiteY13" fmla="*/ 3600400 h 3605163"/>
                <a:gd name="connsiteX14" fmla="*/ 2015453 w 2303485"/>
                <a:gd name="connsiteY14" fmla="*/ 3600400 h 3605163"/>
                <a:gd name="connsiteX15" fmla="*/ 2303485 w 2303485"/>
                <a:gd name="connsiteY15" fmla="*/ 3600400 h 3605163"/>
                <a:gd name="connsiteX0" fmla="*/ 0 w 2303485"/>
                <a:gd name="connsiteY0" fmla="*/ 925636 h 3605163"/>
                <a:gd name="connsiteX1" fmla="*/ 215255 w 2303485"/>
                <a:gd name="connsiteY1" fmla="*/ 504057 h 3605163"/>
                <a:gd name="connsiteX2" fmla="*/ 575295 w 2303485"/>
                <a:gd name="connsiteY2" fmla="*/ 144017 h 3605163"/>
                <a:gd name="connsiteX3" fmla="*/ 1079351 w 2303485"/>
                <a:gd name="connsiteY3" fmla="*/ 0 h 3605163"/>
                <a:gd name="connsiteX4" fmla="*/ 1727423 w 2303485"/>
                <a:gd name="connsiteY4" fmla="*/ 144017 h 3605163"/>
                <a:gd name="connsiteX5" fmla="*/ 2231479 w 2303485"/>
                <a:gd name="connsiteY5" fmla="*/ 864096 h 3605163"/>
                <a:gd name="connsiteX6" fmla="*/ 1943445 w 2303485"/>
                <a:gd name="connsiteY6" fmla="*/ 1728192 h 3605163"/>
                <a:gd name="connsiteX7" fmla="*/ 1223365 w 2303485"/>
                <a:gd name="connsiteY7" fmla="*/ 2592288 h 3605163"/>
                <a:gd name="connsiteX8" fmla="*/ 503285 w 2303485"/>
                <a:gd name="connsiteY8" fmla="*/ 3240360 h 3605163"/>
                <a:gd name="connsiteX9" fmla="*/ 359269 w 2303485"/>
                <a:gd name="connsiteY9" fmla="*/ 3384377 h 3605163"/>
                <a:gd name="connsiteX10" fmla="*/ 791317 w 2303485"/>
                <a:gd name="connsiteY10" fmla="*/ 3456384 h 3605163"/>
                <a:gd name="connsiteX11" fmla="*/ 935333 w 2303485"/>
                <a:gd name="connsiteY11" fmla="*/ 3456385 h 3605163"/>
                <a:gd name="connsiteX12" fmla="*/ 1079349 w 2303485"/>
                <a:gd name="connsiteY12" fmla="*/ 3600400 h 3605163"/>
                <a:gd name="connsiteX13" fmla="*/ 1799429 w 2303485"/>
                <a:gd name="connsiteY13" fmla="*/ 3600400 h 3605163"/>
                <a:gd name="connsiteX14" fmla="*/ 2015453 w 2303485"/>
                <a:gd name="connsiteY14" fmla="*/ 3600400 h 3605163"/>
                <a:gd name="connsiteX15" fmla="*/ 2303485 w 2303485"/>
                <a:gd name="connsiteY15" fmla="*/ 3600400 h 3605163"/>
                <a:gd name="connsiteX0" fmla="*/ 0 w 2303485"/>
                <a:gd name="connsiteY0" fmla="*/ 925636 h 3600400"/>
                <a:gd name="connsiteX1" fmla="*/ 215255 w 2303485"/>
                <a:gd name="connsiteY1" fmla="*/ 504057 h 3600400"/>
                <a:gd name="connsiteX2" fmla="*/ 575295 w 2303485"/>
                <a:gd name="connsiteY2" fmla="*/ 144017 h 3600400"/>
                <a:gd name="connsiteX3" fmla="*/ 1079351 w 2303485"/>
                <a:gd name="connsiteY3" fmla="*/ 0 h 3600400"/>
                <a:gd name="connsiteX4" fmla="*/ 1727423 w 2303485"/>
                <a:gd name="connsiteY4" fmla="*/ 144017 h 3600400"/>
                <a:gd name="connsiteX5" fmla="*/ 2231479 w 2303485"/>
                <a:gd name="connsiteY5" fmla="*/ 864096 h 3600400"/>
                <a:gd name="connsiteX6" fmla="*/ 1943445 w 2303485"/>
                <a:gd name="connsiteY6" fmla="*/ 1728192 h 3600400"/>
                <a:gd name="connsiteX7" fmla="*/ 1223365 w 2303485"/>
                <a:gd name="connsiteY7" fmla="*/ 2592288 h 3600400"/>
                <a:gd name="connsiteX8" fmla="*/ 503285 w 2303485"/>
                <a:gd name="connsiteY8" fmla="*/ 3240360 h 3600400"/>
                <a:gd name="connsiteX9" fmla="*/ 359269 w 2303485"/>
                <a:gd name="connsiteY9" fmla="*/ 3384377 h 3600400"/>
                <a:gd name="connsiteX10" fmla="*/ 791317 w 2303485"/>
                <a:gd name="connsiteY10" fmla="*/ 3456384 h 3600400"/>
                <a:gd name="connsiteX11" fmla="*/ 935333 w 2303485"/>
                <a:gd name="connsiteY11" fmla="*/ 3456385 h 3600400"/>
                <a:gd name="connsiteX12" fmla="*/ 1223365 w 2303485"/>
                <a:gd name="connsiteY12" fmla="*/ 3456385 h 3600400"/>
                <a:gd name="connsiteX13" fmla="*/ 1799429 w 2303485"/>
                <a:gd name="connsiteY13" fmla="*/ 3600400 h 3600400"/>
                <a:gd name="connsiteX14" fmla="*/ 2015453 w 2303485"/>
                <a:gd name="connsiteY14" fmla="*/ 3600400 h 3600400"/>
                <a:gd name="connsiteX15" fmla="*/ 2303485 w 2303485"/>
                <a:gd name="connsiteY15" fmla="*/ 3600400 h 3600400"/>
                <a:gd name="connsiteX0" fmla="*/ 0 w 2303485"/>
                <a:gd name="connsiteY0" fmla="*/ 925636 h 3600400"/>
                <a:gd name="connsiteX1" fmla="*/ 215255 w 2303485"/>
                <a:gd name="connsiteY1" fmla="*/ 504057 h 3600400"/>
                <a:gd name="connsiteX2" fmla="*/ 575295 w 2303485"/>
                <a:gd name="connsiteY2" fmla="*/ 144017 h 3600400"/>
                <a:gd name="connsiteX3" fmla="*/ 1079351 w 2303485"/>
                <a:gd name="connsiteY3" fmla="*/ 0 h 3600400"/>
                <a:gd name="connsiteX4" fmla="*/ 1727423 w 2303485"/>
                <a:gd name="connsiteY4" fmla="*/ 144017 h 3600400"/>
                <a:gd name="connsiteX5" fmla="*/ 2231479 w 2303485"/>
                <a:gd name="connsiteY5" fmla="*/ 864096 h 3600400"/>
                <a:gd name="connsiteX6" fmla="*/ 1943445 w 2303485"/>
                <a:gd name="connsiteY6" fmla="*/ 1728192 h 3600400"/>
                <a:gd name="connsiteX7" fmla="*/ 1223365 w 2303485"/>
                <a:gd name="connsiteY7" fmla="*/ 2592288 h 3600400"/>
                <a:gd name="connsiteX8" fmla="*/ 503285 w 2303485"/>
                <a:gd name="connsiteY8" fmla="*/ 3240360 h 3600400"/>
                <a:gd name="connsiteX9" fmla="*/ 359269 w 2303485"/>
                <a:gd name="connsiteY9" fmla="*/ 3384377 h 3600400"/>
                <a:gd name="connsiteX10" fmla="*/ 791317 w 2303485"/>
                <a:gd name="connsiteY10" fmla="*/ 3456384 h 3600400"/>
                <a:gd name="connsiteX11" fmla="*/ 935333 w 2303485"/>
                <a:gd name="connsiteY11" fmla="*/ 3456385 h 3600400"/>
                <a:gd name="connsiteX12" fmla="*/ 1223365 w 2303485"/>
                <a:gd name="connsiteY12" fmla="*/ 3456385 h 3600400"/>
                <a:gd name="connsiteX13" fmla="*/ 1871437 w 2303485"/>
                <a:gd name="connsiteY13" fmla="*/ 3456385 h 3600400"/>
                <a:gd name="connsiteX14" fmla="*/ 2015453 w 2303485"/>
                <a:gd name="connsiteY14" fmla="*/ 3600400 h 3600400"/>
                <a:gd name="connsiteX15" fmla="*/ 2303485 w 2303485"/>
                <a:gd name="connsiteY15" fmla="*/ 3600400 h 3600400"/>
                <a:gd name="connsiteX0" fmla="*/ 0 w 2303485"/>
                <a:gd name="connsiteY0" fmla="*/ 925636 h 3600400"/>
                <a:gd name="connsiteX1" fmla="*/ 215255 w 2303485"/>
                <a:gd name="connsiteY1" fmla="*/ 504057 h 3600400"/>
                <a:gd name="connsiteX2" fmla="*/ 575295 w 2303485"/>
                <a:gd name="connsiteY2" fmla="*/ 144017 h 3600400"/>
                <a:gd name="connsiteX3" fmla="*/ 1079351 w 2303485"/>
                <a:gd name="connsiteY3" fmla="*/ 0 h 3600400"/>
                <a:gd name="connsiteX4" fmla="*/ 1727423 w 2303485"/>
                <a:gd name="connsiteY4" fmla="*/ 144017 h 3600400"/>
                <a:gd name="connsiteX5" fmla="*/ 2231479 w 2303485"/>
                <a:gd name="connsiteY5" fmla="*/ 864096 h 3600400"/>
                <a:gd name="connsiteX6" fmla="*/ 1943445 w 2303485"/>
                <a:gd name="connsiteY6" fmla="*/ 1728192 h 3600400"/>
                <a:gd name="connsiteX7" fmla="*/ 1223365 w 2303485"/>
                <a:gd name="connsiteY7" fmla="*/ 2592288 h 3600400"/>
                <a:gd name="connsiteX8" fmla="*/ 503285 w 2303485"/>
                <a:gd name="connsiteY8" fmla="*/ 3240360 h 3600400"/>
                <a:gd name="connsiteX9" fmla="*/ 359269 w 2303485"/>
                <a:gd name="connsiteY9" fmla="*/ 3384377 h 3600400"/>
                <a:gd name="connsiteX10" fmla="*/ 791317 w 2303485"/>
                <a:gd name="connsiteY10" fmla="*/ 3456384 h 3600400"/>
                <a:gd name="connsiteX11" fmla="*/ 935333 w 2303485"/>
                <a:gd name="connsiteY11" fmla="*/ 3456385 h 3600400"/>
                <a:gd name="connsiteX12" fmla="*/ 1223365 w 2303485"/>
                <a:gd name="connsiteY12" fmla="*/ 3456385 h 3600400"/>
                <a:gd name="connsiteX13" fmla="*/ 1871437 w 2303485"/>
                <a:gd name="connsiteY13" fmla="*/ 3456385 h 3600400"/>
                <a:gd name="connsiteX14" fmla="*/ 2087461 w 2303485"/>
                <a:gd name="connsiteY14" fmla="*/ 3456385 h 3600400"/>
                <a:gd name="connsiteX15" fmla="*/ 2303485 w 2303485"/>
                <a:gd name="connsiteY15" fmla="*/ 3600400 h 3600400"/>
                <a:gd name="connsiteX0" fmla="*/ 0 w 2303485"/>
                <a:gd name="connsiteY0" fmla="*/ 925636 h 3468385"/>
                <a:gd name="connsiteX1" fmla="*/ 215255 w 2303485"/>
                <a:gd name="connsiteY1" fmla="*/ 504057 h 3468385"/>
                <a:gd name="connsiteX2" fmla="*/ 575295 w 2303485"/>
                <a:gd name="connsiteY2" fmla="*/ 144017 h 3468385"/>
                <a:gd name="connsiteX3" fmla="*/ 1079351 w 2303485"/>
                <a:gd name="connsiteY3" fmla="*/ 0 h 3468385"/>
                <a:gd name="connsiteX4" fmla="*/ 1727423 w 2303485"/>
                <a:gd name="connsiteY4" fmla="*/ 144017 h 3468385"/>
                <a:gd name="connsiteX5" fmla="*/ 2231479 w 2303485"/>
                <a:gd name="connsiteY5" fmla="*/ 864096 h 3468385"/>
                <a:gd name="connsiteX6" fmla="*/ 1943445 w 2303485"/>
                <a:gd name="connsiteY6" fmla="*/ 1728192 h 3468385"/>
                <a:gd name="connsiteX7" fmla="*/ 1223365 w 2303485"/>
                <a:gd name="connsiteY7" fmla="*/ 2592288 h 3468385"/>
                <a:gd name="connsiteX8" fmla="*/ 503285 w 2303485"/>
                <a:gd name="connsiteY8" fmla="*/ 3240360 h 3468385"/>
                <a:gd name="connsiteX9" fmla="*/ 359269 w 2303485"/>
                <a:gd name="connsiteY9" fmla="*/ 3384377 h 3468385"/>
                <a:gd name="connsiteX10" fmla="*/ 791317 w 2303485"/>
                <a:gd name="connsiteY10" fmla="*/ 3456384 h 3468385"/>
                <a:gd name="connsiteX11" fmla="*/ 935333 w 2303485"/>
                <a:gd name="connsiteY11" fmla="*/ 3456385 h 3468385"/>
                <a:gd name="connsiteX12" fmla="*/ 1223365 w 2303485"/>
                <a:gd name="connsiteY12" fmla="*/ 3456385 h 3468385"/>
                <a:gd name="connsiteX13" fmla="*/ 1871437 w 2303485"/>
                <a:gd name="connsiteY13" fmla="*/ 3456385 h 3468385"/>
                <a:gd name="connsiteX14" fmla="*/ 2087461 w 2303485"/>
                <a:gd name="connsiteY14" fmla="*/ 3456385 h 3468385"/>
                <a:gd name="connsiteX15" fmla="*/ 2303485 w 2303485"/>
                <a:gd name="connsiteY15" fmla="*/ 3456385 h 3468385"/>
                <a:gd name="connsiteX0" fmla="*/ 0 w 2375493"/>
                <a:gd name="connsiteY0" fmla="*/ 925636 h 3468385"/>
                <a:gd name="connsiteX1" fmla="*/ 215255 w 2375493"/>
                <a:gd name="connsiteY1" fmla="*/ 504057 h 3468385"/>
                <a:gd name="connsiteX2" fmla="*/ 575295 w 2375493"/>
                <a:gd name="connsiteY2" fmla="*/ 144017 h 3468385"/>
                <a:gd name="connsiteX3" fmla="*/ 1079351 w 2375493"/>
                <a:gd name="connsiteY3" fmla="*/ 0 h 3468385"/>
                <a:gd name="connsiteX4" fmla="*/ 1727423 w 2375493"/>
                <a:gd name="connsiteY4" fmla="*/ 144017 h 3468385"/>
                <a:gd name="connsiteX5" fmla="*/ 2231479 w 2375493"/>
                <a:gd name="connsiteY5" fmla="*/ 864096 h 3468385"/>
                <a:gd name="connsiteX6" fmla="*/ 1943445 w 2375493"/>
                <a:gd name="connsiteY6" fmla="*/ 1728192 h 3468385"/>
                <a:gd name="connsiteX7" fmla="*/ 1223365 w 2375493"/>
                <a:gd name="connsiteY7" fmla="*/ 2592288 h 3468385"/>
                <a:gd name="connsiteX8" fmla="*/ 503285 w 2375493"/>
                <a:gd name="connsiteY8" fmla="*/ 3240360 h 3468385"/>
                <a:gd name="connsiteX9" fmla="*/ 359269 w 2375493"/>
                <a:gd name="connsiteY9" fmla="*/ 3384377 h 3468385"/>
                <a:gd name="connsiteX10" fmla="*/ 791317 w 2375493"/>
                <a:gd name="connsiteY10" fmla="*/ 3456384 h 3468385"/>
                <a:gd name="connsiteX11" fmla="*/ 935333 w 2375493"/>
                <a:gd name="connsiteY11" fmla="*/ 3456385 h 3468385"/>
                <a:gd name="connsiteX12" fmla="*/ 1223365 w 2375493"/>
                <a:gd name="connsiteY12" fmla="*/ 3456385 h 3468385"/>
                <a:gd name="connsiteX13" fmla="*/ 1871437 w 2375493"/>
                <a:gd name="connsiteY13" fmla="*/ 3456385 h 3468385"/>
                <a:gd name="connsiteX14" fmla="*/ 2087461 w 2375493"/>
                <a:gd name="connsiteY14" fmla="*/ 3456385 h 3468385"/>
                <a:gd name="connsiteX15" fmla="*/ 2375493 w 2375493"/>
                <a:gd name="connsiteY15" fmla="*/ 3456386 h 3468385"/>
                <a:gd name="connsiteX0" fmla="*/ 0 w 2375493"/>
                <a:gd name="connsiteY0" fmla="*/ 925636 h 3468385"/>
                <a:gd name="connsiteX1" fmla="*/ 215255 w 2375493"/>
                <a:gd name="connsiteY1" fmla="*/ 504057 h 3468385"/>
                <a:gd name="connsiteX2" fmla="*/ 575295 w 2375493"/>
                <a:gd name="connsiteY2" fmla="*/ 144017 h 3468385"/>
                <a:gd name="connsiteX3" fmla="*/ 1079351 w 2375493"/>
                <a:gd name="connsiteY3" fmla="*/ 0 h 3468385"/>
                <a:gd name="connsiteX4" fmla="*/ 1727423 w 2375493"/>
                <a:gd name="connsiteY4" fmla="*/ 144017 h 3468385"/>
                <a:gd name="connsiteX5" fmla="*/ 2231477 w 2375493"/>
                <a:gd name="connsiteY5" fmla="*/ 720082 h 3468385"/>
                <a:gd name="connsiteX6" fmla="*/ 1943445 w 2375493"/>
                <a:gd name="connsiteY6" fmla="*/ 1728192 h 3468385"/>
                <a:gd name="connsiteX7" fmla="*/ 1223365 w 2375493"/>
                <a:gd name="connsiteY7" fmla="*/ 2592288 h 3468385"/>
                <a:gd name="connsiteX8" fmla="*/ 503285 w 2375493"/>
                <a:gd name="connsiteY8" fmla="*/ 3240360 h 3468385"/>
                <a:gd name="connsiteX9" fmla="*/ 359269 w 2375493"/>
                <a:gd name="connsiteY9" fmla="*/ 3384377 h 3468385"/>
                <a:gd name="connsiteX10" fmla="*/ 791317 w 2375493"/>
                <a:gd name="connsiteY10" fmla="*/ 3456384 h 3468385"/>
                <a:gd name="connsiteX11" fmla="*/ 935333 w 2375493"/>
                <a:gd name="connsiteY11" fmla="*/ 3456385 h 3468385"/>
                <a:gd name="connsiteX12" fmla="*/ 1223365 w 2375493"/>
                <a:gd name="connsiteY12" fmla="*/ 3456385 h 3468385"/>
                <a:gd name="connsiteX13" fmla="*/ 1871437 w 2375493"/>
                <a:gd name="connsiteY13" fmla="*/ 3456385 h 3468385"/>
                <a:gd name="connsiteX14" fmla="*/ 2087461 w 2375493"/>
                <a:gd name="connsiteY14" fmla="*/ 3456385 h 3468385"/>
                <a:gd name="connsiteX15" fmla="*/ 2375493 w 2375493"/>
                <a:gd name="connsiteY15" fmla="*/ 3456386 h 3468385"/>
                <a:gd name="connsiteX0" fmla="*/ 0 w 2375493"/>
                <a:gd name="connsiteY0" fmla="*/ 925636 h 3468385"/>
                <a:gd name="connsiteX1" fmla="*/ 215255 w 2375493"/>
                <a:gd name="connsiteY1" fmla="*/ 504057 h 3468385"/>
                <a:gd name="connsiteX2" fmla="*/ 575295 w 2375493"/>
                <a:gd name="connsiteY2" fmla="*/ 144017 h 3468385"/>
                <a:gd name="connsiteX3" fmla="*/ 1079351 w 2375493"/>
                <a:gd name="connsiteY3" fmla="*/ 0 h 3468385"/>
                <a:gd name="connsiteX4" fmla="*/ 1727423 w 2375493"/>
                <a:gd name="connsiteY4" fmla="*/ 144017 h 3468385"/>
                <a:gd name="connsiteX5" fmla="*/ 2231477 w 2375493"/>
                <a:gd name="connsiteY5" fmla="*/ 720082 h 3468385"/>
                <a:gd name="connsiteX6" fmla="*/ 2015453 w 2375493"/>
                <a:gd name="connsiteY6" fmla="*/ 1656186 h 3468385"/>
                <a:gd name="connsiteX7" fmla="*/ 1223365 w 2375493"/>
                <a:gd name="connsiteY7" fmla="*/ 2592288 h 3468385"/>
                <a:gd name="connsiteX8" fmla="*/ 503285 w 2375493"/>
                <a:gd name="connsiteY8" fmla="*/ 3240360 h 3468385"/>
                <a:gd name="connsiteX9" fmla="*/ 359269 w 2375493"/>
                <a:gd name="connsiteY9" fmla="*/ 3384377 h 3468385"/>
                <a:gd name="connsiteX10" fmla="*/ 791317 w 2375493"/>
                <a:gd name="connsiteY10" fmla="*/ 3456384 h 3468385"/>
                <a:gd name="connsiteX11" fmla="*/ 935333 w 2375493"/>
                <a:gd name="connsiteY11" fmla="*/ 3456385 h 3468385"/>
                <a:gd name="connsiteX12" fmla="*/ 1223365 w 2375493"/>
                <a:gd name="connsiteY12" fmla="*/ 3456385 h 3468385"/>
                <a:gd name="connsiteX13" fmla="*/ 1871437 w 2375493"/>
                <a:gd name="connsiteY13" fmla="*/ 3456385 h 3468385"/>
                <a:gd name="connsiteX14" fmla="*/ 2087461 w 2375493"/>
                <a:gd name="connsiteY14" fmla="*/ 3456385 h 3468385"/>
                <a:gd name="connsiteX15" fmla="*/ 2375493 w 2375493"/>
                <a:gd name="connsiteY15" fmla="*/ 3456386 h 3468385"/>
                <a:gd name="connsiteX0" fmla="*/ 0 w 2375493"/>
                <a:gd name="connsiteY0" fmla="*/ 925636 h 3468385"/>
                <a:gd name="connsiteX1" fmla="*/ 215255 w 2375493"/>
                <a:gd name="connsiteY1" fmla="*/ 504057 h 3468385"/>
                <a:gd name="connsiteX2" fmla="*/ 575295 w 2375493"/>
                <a:gd name="connsiteY2" fmla="*/ 144017 h 3468385"/>
                <a:gd name="connsiteX3" fmla="*/ 1079351 w 2375493"/>
                <a:gd name="connsiteY3" fmla="*/ 0 h 3468385"/>
                <a:gd name="connsiteX4" fmla="*/ 1727421 w 2375493"/>
                <a:gd name="connsiteY4" fmla="*/ 144018 h 3468385"/>
                <a:gd name="connsiteX5" fmla="*/ 2231477 w 2375493"/>
                <a:gd name="connsiteY5" fmla="*/ 720082 h 3468385"/>
                <a:gd name="connsiteX6" fmla="*/ 2015453 w 2375493"/>
                <a:gd name="connsiteY6" fmla="*/ 1656186 h 3468385"/>
                <a:gd name="connsiteX7" fmla="*/ 1223365 w 2375493"/>
                <a:gd name="connsiteY7" fmla="*/ 2592288 h 3468385"/>
                <a:gd name="connsiteX8" fmla="*/ 503285 w 2375493"/>
                <a:gd name="connsiteY8" fmla="*/ 3240360 h 3468385"/>
                <a:gd name="connsiteX9" fmla="*/ 359269 w 2375493"/>
                <a:gd name="connsiteY9" fmla="*/ 3384377 h 3468385"/>
                <a:gd name="connsiteX10" fmla="*/ 791317 w 2375493"/>
                <a:gd name="connsiteY10" fmla="*/ 3456384 h 3468385"/>
                <a:gd name="connsiteX11" fmla="*/ 935333 w 2375493"/>
                <a:gd name="connsiteY11" fmla="*/ 3456385 h 3468385"/>
                <a:gd name="connsiteX12" fmla="*/ 1223365 w 2375493"/>
                <a:gd name="connsiteY12" fmla="*/ 3456385 h 3468385"/>
                <a:gd name="connsiteX13" fmla="*/ 1871437 w 2375493"/>
                <a:gd name="connsiteY13" fmla="*/ 3456385 h 3468385"/>
                <a:gd name="connsiteX14" fmla="*/ 2087461 w 2375493"/>
                <a:gd name="connsiteY14" fmla="*/ 3456385 h 3468385"/>
                <a:gd name="connsiteX15" fmla="*/ 2375493 w 2375493"/>
                <a:gd name="connsiteY15" fmla="*/ 3456386 h 3468385"/>
                <a:gd name="connsiteX0" fmla="*/ 0 w 2375493"/>
                <a:gd name="connsiteY0" fmla="*/ 973640 h 3516389"/>
                <a:gd name="connsiteX1" fmla="*/ 215255 w 2375493"/>
                <a:gd name="connsiteY1" fmla="*/ 552061 h 3516389"/>
                <a:gd name="connsiteX2" fmla="*/ 575295 w 2375493"/>
                <a:gd name="connsiteY2" fmla="*/ 192021 h 3516389"/>
                <a:gd name="connsiteX3" fmla="*/ 1079351 w 2375493"/>
                <a:gd name="connsiteY3" fmla="*/ 48004 h 3516389"/>
                <a:gd name="connsiteX4" fmla="*/ 1727421 w 2375493"/>
                <a:gd name="connsiteY4" fmla="*/ 120014 h 3516389"/>
                <a:gd name="connsiteX5" fmla="*/ 2231477 w 2375493"/>
                <a:gd name="connsiteY5" fmla="*/ 768086 h 3516389"/>
                <a:gd name="connsiteX6" fmla="*/ 2015453 w 2375493"/>
                <a:gd name="connsiteY6" fmla="*/ 1704190 h 3516389"/>
                <a:gd name="connsiteX7" fmla="*/ 1223365 w 2375493"/>
                <a:gd name="connsiteY7" fmla="*/ 2640292 h 3516389"/>
                <a:gd name="connsiteX8" fmla="*/ 503285 w 2375493"/>
                <a:gd name="connsiteY8" fmla="*/ 3288364 h 3516389"/>
                <a:gd name="connsiteX9" fmla="*/ 359269 w 2375493"/>
                <a:gd name="connsiteY9" fmla="*/ 3432381 h 3516389"/>
                <a:gd name="connsiteX10" fmla="*/ 791317 w 2375493"/>
                <a:gd name="connsiteY10" fmla="*/ 3504388 h 3516389"/>
                <a:gd name="connsiteX11" fmla="*/ 935333 w 2375493"/>
                <a:gd name="connsiteY11" fmla="*/ 3504389 h 3516389"/>
                <a:gd name="connsiteX12" fmla="*/ 1223365 w 2375493"/>
                <a:gd name="connsiteY12" fmla="*/ 3504389 h 3516389"/>
                <a:gd name="connsiteX13" fmla="*/ 1871437 w 2375493"/>
                <a:gd name="connsiteY13" fmla="*/ 3504389 h 3516389"/>
                <a:gd name="connsiteX14" fmla="*/ 2087461 w 2375493"/>
                <a:gd name="connsiteY14" fmla="*/ 3504389 h 3516389"/>
                <a:gd name="connsiteX15" fmla="*/ 2375493 w 2375493"/>
                <a:gd name="connsiteY15" fmla="*/ 3504390 h 3516389"/>
                <a:gd name="connsiteX0" fmla="*/ 0 w 2375493"/>
                <a:gd name="connsiteY0" fmla="*/ 1009643 h 3552392"/>
                <a:gd name="connsiteX1" fmla="*/ 215255 w 2375493"/>
                <a:gd name="connsiteY1" fmla="*/ 588064 h 3552392"/>
                <a:gd name="connsiteX2" fmla="*/ 575295 w 2375493"/>
                <a:gd name="connsiteY2" fmla="*/ 228024 h 3552392"/>
                <a:gd name="connsiteX3" fmla="*/ 1079349 w 2375493"/>
                <a:gd name="connsiteY3" fmla="*/ 12001 h 3552392"/>
                <a:gd name="connsiteX4" fmla="*/ 1727421 w 2375493"/>
                <a:gd name="connsiteY4" fmla="*/ 156017 h 3552392"/>
                <a:gd name="connsiteX5" fmla="*/ 2231477 w 2375493"/>
                <a:gd name="connsiteY5" fmla="*/ 804089 h 3552392"/>
                <a:gd name="connsiteX6" fmla="*/ 2015453 w 2375493"/>
                <a:gd name="connsiteY6" fmla="*/ 1740193 h 3552392"/>
                <a:gd name="connsiteX7" fmla="*/ 1223365 w 2375493"/>
                <a:gd name="connsiteY7" fmla="*/ 2676295 h 3552392"/>
                <a:gd name="connsiteX8" fmla="*/ 503285 w 2375493"/>
                <a:gd name="connsiteY8" fmla="*/ 3324367 h 3552392"/>
                <a:gd name="connsiteX9" fmla="*/ 359269 w 2375493"/>
                <a:gd name="connsiteY9" fmla="*/ 3468384 h 3552392"/>
                <a:gd name="connsiteX10" fmla="*/ 791317 w 2375493"/>
                <a:gd name="connsiteY10" fmla="*/ 3540391 h 3552392"/>
                <a:gd name="connsiteX11" fmla="*/ 935333 w 2375493"/>
                <a:gd name="connsiteY11" fmla="*/ 3540392 h 3552392"/>
                <a:gd name="connsiteX12" fmla="*/ 1223365 w 2375493"/>
                <a:gd name="connsiteY12" fmla="*/ 3540392 h 3552392"/>
                <a:gd name="connsiteX13" fmla="*/ 1871437 w 2375493"/>
                <a:gd name="connsiteY13" fmla="*/ 3540392 h 3552392"/>
                <a:gd name="connsiteX14" fmla="*/ 2087461 w 2375493"/>
                <a:gd name="connsiteY14" fmla="*/ 3540392 h 3552392"/>
                <a:gd name="connsiteX15" fmla="*/ 2375493 w 2375493"/>
                <a:gd name="connsiteY15" fmla="*/ 3540393 h 3552392"/>
                <a:gd name="connsiteX0" fmla="*/ 0 w 2375493"/>
                <a:gd name="connsiteY0" fmla="*/ 1009643 h 3552392"/>
                <a:gd name="connsiteX1" fmla="*/ 215255 w 2375493"/>
                <a:gd name="connsiteY1" fmla="*/ 588064 h 3552392"/>
                <a:gd name="connsiteX2" fmla="*/ 503285 w 2375493"/>
                <a:gd name="connsiteY2" fmla="*/ 228025 h 3552392"/>
                <a:gd name="connsiteX3" fmla="*/ 1079349 w 2375493"/>
                <a:gd name="connsiteY3" fmla="*/ 12001 h 3552392"/>
                <a:gd name="connsiteX4" fmla="*/ 1727421 w 2375493"/>
                <a:gd name="connsiteY4" fmla="*/ 156017 h 3552392"/>
                <a:gd name="connsiteX5" fmla="*/ 2231477 w 2375493"/>
                <a:gd name="connsiteY5" fmla="*/ 804089 h 3552392"/>
                <a:gd name="connsiteX6" fmla="*/ 2015453 w 2375493"/>
                <a:gd name="connsiteY6" fmla="*/ 1740193 h 3552392"/>
                <a:gd name="connsiteX7" fmla="*/ 1223365 w 2375493"/>
                <a:gd name="connsiteY7" fmla="*/ 2676295 h 3552392"/>
                <a:gd name="connsiteX8" fmla="*/ 503285 w 2375493"/>
                <a:gd name="connsiteY8" fmla="*/ 3324367 h 3552392"/>
                <a:gd name="connsiteX9" fmla="*/ 359269 w 2375493"/>
                <a:gd name="connsiteY9" fmla="*/ 3468384 h 3552392"/>
                <a:gd name="connsiteX10" fmla="*/ 791317 w 2375493"/>
                <a:gd name="connsiteY10" fmla="*/ 3540391 h 3552392"/>
                <a:gd name="connsiteX11" fmla="*/ 935333 w 2375493"/>
                <a:gd name="connsiteY11" fmla="*/ 3540392 h 3552392"/>
                <a:gd name="connsiteX12" fmla="*/ 1223365 w 2375493"/>
                <a:gd name="connsiteY12" fmla="*/ 3540392 h 3552392"/>
                <a:gd name="connsiteX13" fmla="*/ 1871437 w 2375493"/>
                <a:gd name="connsiteY13" fmla="*/ 3540392 h 3552392"/>
                <a:gd name="connsiteX14" fmla="*/ 2087461 w 2375493"/>
                <a:gd name="connsiteY14" fmla="*/ 3540392 h 3552392"/>
                <a:gd name="connsiteX15" fmla="*/ 2375493 w 2375493"/>
                <a:gd name="connsiteY15" fmla="*/ 3540393 h 3552392"/>
                <a:gd name="connsiteX0" fmla="*/ 0 w 2375493"/>
                <a:gd name="connsiteY0" fmla="*/ 1009643 h 3552392"/>
                <a:gd name="connsiteX1" fmla="*/ 143245 w 2375493"/>
                <a:gd name="connsiteY1" fmla="*/ 588065 h 3552392"/>
                <a:gd name="connsiteX2" fmla="*/ 503285 w 2375493"/>
                <a:gd name="connsiteY2" fmla="*/ 228025 h 3552392"/>
                <a:gd name="connsiteX3" fmla="*/ 1079349 w 2375493"/>
                <a:gd name="connsiteY3" fmla="*/ 12001 h 3552392"/>
                <a:gd name="connsiteX4" fmla="*/ 1727421 w 2375493"/>
                <a:gd name="connsiteY4" fmla="*/ 156017 h 3552392"/>
                <a:gd name="connsiteX5" fmla="*/ 2231477 w 2375493"/>
                <a:gd name="connsiteY5" fmla="*/ 804089 h 3552392"/>
                <a:gd name="connsiteX6" fmla="*/ 2015453 w 2375493"/>
                <a:gd name="connsiteY6" fmla="*/ 1740193 h 3552392"/>
                <a:gd name="connsiteX7" fmla="*/ 1223365 w 2375493"/>
                <a:gd name="connsiteY7" fmla="*/ 2676295 h 3552392"/>
                <a:gd name="connsiteX8" fmla="*/ 503285 w 2375493"/>
                <a:gd name="connsiteY8" fmla="*/ 3324367 h 3552392"/>
                <a:gd name="connsiteX9" fmla="*/ 359269 w 2375493"/>
                <a:gd name="connsiteY9" fmla="*/ 3468384 h 3552392"/>
                <a:gd name="connsiteX10" fmla="*/ 791317 w 2375493"/>
                <a:gd name="connsiteY10" fmla="*/ 3540391 h 3552392"/>
                <a:gd name="connsiteX11" fmla="*/ 935333 w 2375493"/>
                <a:gd name="connsiteY11" fmla="*/ 3540392 h 3552392"/>
                <a:gd name="connsiteX12" fmla="*/ 1223365 w 2375493"/>
                <a:gd name="connsiteY12" fmla="*/ 3540392 h 3552392"/>
                <a:gd name="connsiteX13" fmla="*/ 1871437 w 2375493"/>
                <a:gd name="connsiteY13" fmla="*/ 3540392 h 3552392"/>
                <a:gd name="connsiteX14" fmla="*/ 2087461 w 2375493"/>
                <a:gd name="connsiteY14" fmla="*/ 3540392 h 3552392"/>
                <a:gd name="connsiteX15" fmla="*/ 2375493 w 2375493"/>
                <a:gd name="connsiteY15" fmla="*/ 3540393 h 3552392"/>
                <a:gd name="connsiteX0" fmla="*/ 96653 w 2472146"/>
                <a:gd name="connsiteY0" fmla="*/ 1009643 h 3552392"/>
                <a:gd name="connsiteX1" fmla="*/ 23874 w 2472146"/>
                <a:gd name="connsiteY1" fmla="*/ 1020113 h 3552392"/>
                <a:gd name="connsiteX2" fmla="*/ 239898 w 2472146"/>
                <a:gd name="connsiteY2" fmla="*/ 588065 h 3552392"/>
                <a:gd name="connsiteX3" fmla="*/ 599938 w 2472146"/>
                <a:gd name="connsiteY3" fmla="*/ 228025 h 3552392"/>
                <a:gd name="connsiteX4" fmla="*/ 1176002 w 2472146"/>
                <a:gd name="connsiteY4" fmla="*/ 12001 h 3552392"/>
                <a:gd name="connsiteX5" fmla="*/ 1824074 w 2472146"/>
                <a:gd name="connsiteY5" fmla="*/ 156017 h 3552392"/>
                <a:gd name="connsiteX6" fmla="*/ 2328130 w 2472146"/>
                <a:gd name="connsiteY6" fmla="*/ 804089 h 3552392"/>
                <a:gd name="connsiteX7" fmla="*/ 2112106 w 2472146"/>
                <a:gd name="connsiteY7" fmla="*/ 1740193 h 3552392"/>
                <a:gd name="connsiteX8" fmla="*/ 1320018 w 2472146"/>
                <a:gd name="connsiteY8" fmla="*/ 2676295 h 3552392"/>
                <a:gd name="connsiteX9" fmla="*/ 599938 w 2472146"/>
                <a:gd name="connsiteY9" fmla="*/ 3324367 h 3552392"/>
                <a:gd name="connsiteX10" fmla="*/ 455922 w 2472146"/>
                <a:gd name="connsiteY10" fmla="*/ 3468384 h 3552392"/>
                <a:gd name="connsiteX11" fmla="*/ 887970 w 2472146"/>
                <a:gd name="connsiteY11" fmla="*/ 3540391 h 3552392"/>
                <a:gd name="connsiteX12" fmla="*/ 1031986 w 2472146"/>
                <a:gd name="connsiteY12" fmla="*/ 3540392 h 3552392"/>
                <a:gd name="connsiteX13" fmla="*/ 1320018 w 2472146"/>
                <a:gd name="connsiteY13" fmla="*/ 3540392 h 3552392"/>
                <a:gd name="connsiteX14" fmla="*/ 1968090 w 2472146"/>
                <a:gd name="connsiteY14" fmla="*/ 3540392 h 3552392"/>
                <a:gd name="connsiteX15" fmla="*/ 2184114 w 2472146"/>
                <a:gd name="connsiteY15" fmla="*/ 3540392 h 3552392"/>
                <a:gd name="connsiteX16" fmla="*/ 2472146 w 2472146"/>
                <a:gd name="connsiteY16" fmla="*/ 3540393 h 3552392"/>
                <a:gd name="connsiteX0" fmla="*/ 24645 w 2400138"/>
                <a:gd name="connsiteY0" fmla="*/ 1009643 h 3552392"/>
                <a:gd name="connsiteX1" fmla="*/ 23874 w 2400138"/>
                <a:gd name="connsiteY1" fmla="*/ 876097 h 3552392"/>
                <a:gd name="connsiteX2" fmla="*/ 167890 w 2400138"/>
                <a:gd name="connsiteY2" fmla="*/ 588065 h 3552392"/>
                <a:gd name="connsiteX3" fmla="*/ 527930 w 2400138"/>
                <a:gd name="connsiteY3" fmla="*/ 228025 h 3552392"/>
                <a:gd name="connsiteX4" fmla="*/ 1103994 w 2400138"/>
                <a:gd name="connsiteY4" fmla="*/ 12001 h 3552392"/>
                <a:gd name="connsiteX5" fmla="*/ 1752066 w 2400138"/>
                <a:gd name="connsiteY5" fmla="*/ 156017 h 3552392"/>
                <a:gd name="connsiteX6" fmla="*/ 2256122 w 2400138"/>
                <a:gd name="connsiteY6" fmla="*/ 804089 h 3552392"/>
                <a:gd name="connsiteX7" fmla="*/ 2040098 w 2400138"/>
                <a:gd name="connsiteY7" fmla="*/ 1740193 h 3552392"/>
                <a:gd name="connsiteX8" fmla="*/ 1248010 w 2400138"/>
                <a:gd name="connsiteY8" fmla="*/ 2676295 h 3552392"/>
                <a:gd name="connsiteX9" fmla="*/ 527930 w 2400138"/>
                <a:gd name="connsiteY9" fmla="*/ 3324367 h 3552392"/>
                <a:gd name="connsiteX10" fmla="*/ 383914 w 2400138"/>
                <a:gd name="connsiteY10" fmla="*/ 3468384 h 3552392"/>
                <a:gd name="connsiteX11" fmla="*/ 815962 w 2400138"/>
                <a:gd name="connsiteY11" fmla="*/ 3540391 h 3552392"/>
                <a:gd name="connsiteX12" fmla="*/ 959978 w 2400138"/>
                <a:gd name="connsiteY12" fmla="*/ 3540392 h 3552392"/>
                <a:gd name="connsiteX13" fmla="*/ 1248010 w 2400138"/>
                <a:gd name="connsiteY13" fmla="*/ 3540392 h 3552392"/>
                <a:gd name="connsiteX14" fmla="*/ 1896082 w 2400138"/>
                <a:gd name="connsiteY14" fmla="*/ 3540392 h 3552392"/>
                <a:gd name="connsiteX15" fmla="*/ 2112106 w 2400138"/>
                <a:gd name="connsiteY15" fmla="*/ 3540392 h 3552392"/>
                <a:gd name="connsiteX16" fmla="*/ 2400138 w 2400138"/>
                <a:gd name="connsiteY16" fmla="*/ 3540393 h 3552392"/>
                <a:gd name="connsiteX0" fmla="*/ 24645 w 2400138"/>
                <a:gd name="connsiteY0" fmla="*/ 963638 h 3506387"/>
                <a:gd name="connsiteX1" fmla="*/ 23874 w 2400138"/>
                <a:gd name="connsiteY1" fmla="*/ 830092 h 3506387"/>
                <a:gd name="connsiteX2" fmla="*/ 167890 w 2400138"/>
                <a:gd name="connsiteY2" fmla="*/ 542060 h 3506387"/>
                <a:gd name="connsiteX3" fmla="*/ 527930 w 2400138"/>
                <a:gd name="connsiteY3" fmla="*/ 182020 h 3506387"/>
                <a:gd name="connsiteX4" fmla="*/ 1152128 w 2400138"/>
                <a:gd name="connsiteY4" fmla="*/ 98011 h 3506387"/>
                <a:gd name="connsiteX5" fmla="*/ 1752066 w 2400138"/>
                <a:gd name="connsiteY5" fmla="*/ 110012 h 3506387"/>
                <a:gd name="connsiteX6" fmla="*/ 2256122 w 2400138"/>
                <a:gd name="connsiteY6" fmla="*/ 758084 h 3506387"/>
                <a:gd name="connsiteX7" fmla="*/ 2040098 w 2400138"/>
                <a:gd name="connsiteY7" fmla="*/ 1694188 h 3506387"/>
                <a:gd name="connsiteX8" fmla="*/ 1248010 w 2400138"/>
                <a:gd name="connsiteY8" fmla="*/ 2630290 h 3506387"/>
                <a:gd name="connsiteX9" fmla="*/ 527930 w 2400138"/>
                <a:gd name="connsiteY9" fmla="*/ 3278362 h 3506387"/>
                <a:gd name="connsiteX10" fmla="*/ 383914 w 2400138"/>
                <a:gd name="connsiteY10" fmla="*/ 3422379 h 3506387"/>
                <a:gd name="connsiteX11" fmla="*/ 815962 w 2400138"/>
                <a:gd name="connsiteY11" fmla="*/ 3494386 h 3506387"/>
                <a:gd name="connsiteX12" fmla="*/ 959978 w 2400138"/>
                <a:gd name="connsiteY12" fmla="*/ 3494387 h 3506387"/>
                <a:gd name="connsiteX13" fmla="*/ 1248010 w 2400138"/>
                <a:gd name="connsiteY13" fmla="*/ 3494387 h 3506387"/>
                <a:gd name="connsiteX14" fmla="*/ 1896082 w 2400138"/>
                <a:gd name="connsiteY14" fmla="*/ 3494387 h 3506387"/>
                <a:gd name="connsiteX15" fmla="*/ 2112106 w 2400138"/>
                <a:gd name="connsiteY15" fmla="*/ 3494387 h 3506387"/>
                <a:gd name="connsiteX16" fmla="*/ 2400138 w 2400138"/>
                <a:gd name="connsiteY16" fmla="*/ 3494388 h 3506387"/>
                <a:gd name="connsiteX0" fmla="*/ 24645 w 2400138"/>
                <a:gd name="connsiteY0" fmla="*/ 899631 h 3442380"/>
                <a:gd name="connsiteX1" fmla="*/ 23874 w 2400138"/>
                <a:gd name="connsiteY1" fmla="*/ 766085 h 3442380"/>
                <a:gd name="connsiteX2" fmla="*/ 167890 w 2400138"/>
                <a:gd name="connsiteY2" fmla="*/ 478053 h 3442380"/>
                <a:gd name="connsiteX3" fmla="*/ 527930 w 2400138"/>
                <a:gd name="connsiteY3" fmla="*/ 118013 h 3442380"/>
                <a:gd name="connsiteX4" fmla="*/ 1152128 w 2400138"/>
                <a:gd name="connsiteY4" fmla="*/ 34004 h 3442380"/>
                <a:gd name="connsiteX5" fmla="*/ 1584176 w 2400138"/>
                <a:gd name="connsiteY5" fmla="*/ 322036 h 3442380"/>
                <a:gd name="connsiteX6" fmla="*/ 2256122 w 2400138"/>
                <a:gd name="connsiteY6" fmla="*/ 694077 h 3442380"/>
                <a:gd name="connsiteX7" fmla="*/ 2040098 w 2400138"/>
                <a:gd name="connsiteY7" fmla="*/ 1630181 h 3442380"/>
                <a:gd name="connsiteX8" fmla="*/ 1248010 w 2400138"/>
                <a:gd name="connsiteY8" fmla="*/ 2566283 h 3442380"/>
                <a:gd name="connsiteX9" fmla="*/ 527930 w 2400138"/>
                <a:gd name="connsiteY9" fmla="*/ 3214355 h 3442380"/>
                <a:gd name="connsiteX10" fmla="*/ 383914 w 2400138"/>
                <a:gd name="connsiteY10" fmla="*/ 3358372 h 3442380"/>
                <a:gd name="connsiteX11" fmla="*/ 815962 w 2400138"/>
                <a:gd name="connsiteY11" fmla="*/ 3430379 h 3442380"/>
                <a:gd name="connsiteX12" fmla="*/ 959978 w 2400138"/>
                <a:gd name="connsiteY12" fmla="*/ 3430380 h 3442380"/>
                <a:gd name="connsiteX13" fmla="*/ 1248010 w 2400138"/>
                <a:gd name="connsiteY13" fmla="*/ 3430380 h 3442380"/>
                <a:gd name="connsiteX14" fmla="*/ 1896082 w 2400138"/>
                <a:gd name="connsiteY14" fmla="*/ 3430380 h 3442380"/>
                <a:gd name="connsiteX15" fmla="*/ 2112106 w 2400138"/>
                <a:gd name="connsiteY15" fmla="*/ 3430380 h 3442380"/>
                <a:gd name="connsiteX16" fmla="*/ 2400138 w 2400138"/>
                <a:gd name="connsiteY16" fmla="*/ 3430381 h 3442380"/>
                <a:gd name="connsiteX0" fmla="*/ 24645 w 2400138"/>
                <a:gd name="connsiteY0" fmla="*/ 899631 h 3442380"/>
                <a:gd name="connsiteX1" fmla="*/ 23874 w 2400138"/>
                <a:gd name="connsiteY1" fmla="*/ 766085 h 3442380"/>
                <a:gd name="connsiteX2" fmla="*/ 167890 w 2400138"/>
                <a:gd name="connsiteY2" fmla="*/ 478053 h 3442380"/>
                <a:gd name="connsiteX3" fmla="*/ 527930 w 2400138"/>
                <a:gd name="connsiteY3" fmla="*/ 118013 h 3442380"/>
                <a:gd name="connsiteX4" fmla="*/ 1152128 w 2400138"/>
                <a:gd name="connsiteY4" fmla="*/ 34004 h 3442380"/>
                <a:gd name="connsiteX5" fmla="*/ 1584176 w 2400138"/>
                <a:gd name="connsiteY5" fmla="*/ 322036 h 3442380"/>
                <a:gd name="connsiteX6" fmla="*/ 1800200 w 2400138"/>
                <a:gd name="connsiteY6" fmla="*/ 970107 h 3442380"/>
                <a:gd name="connsiteX7" fmla="*/ 2040098 w 2400138"/>
                <a:gd name="connsiteY7" fmla="*/ 1630181 h 3442380"/>
                <a:gd name="connsiteX8" fmla="*/ 1248010 w 2400138"/>
                <a:gd name="connsiteY8" fmla="*/ 2566283 h 3442380"/>
                <a:gd name="connsiteX9" fmla="*/ 527930 w 2400138"/>
                <a:gd name="connsiteY9" fmla="*/ 3214355 h 3442380"/>
                <a:gd name="connsiteX10" fmla="*/ 383914 w 2400138"/>
                <a:gd name="connsiteY10" fmla="*/ 3358372 h 3442380"/>
                <a:gd name="connsiteX11" fmla="*/ 815962 w 2400138"/>
                <a:gd name="connsiteY11" fmla="*/ 3430379 h 3442380"/>
                <a:gd name="connsiteX12" fmla="*/ 959978 w 2400138"/>
                <a:gd name="connsiteY12" fmla="*/ 3430380 h 3442380"/>
                <a:gd name="connsiteX13" fmla="*/ 1248010 w 2400138"/>
                <a:gd name="connsiteY13" fmla="*/ 3430380 h 3442380"/>
                <a:gd name="connsiteX14" fmla="*/ 1896082 w 2400138"/>
                <a:gd name="connsiteY14" fmla="*/ 3430380 h 3442380"/>
                <a:gd name="connsiteX15" fmla="*/ 2112106 w 2400138"/>
                <a:gd name="connsiteY15" fmla="*/ 3430380 h 3442380"/>
                <a:gd name="connsiteX16" fmla="*/ 2400138 w 2400138"/>
                <a:gd name="connsiteY16" fmla="*/ 3430381 h 3442380"/>
                <a:gd name="connsiteX0" fmla="*/ 24645 w 2400138"/>
                <a:gd name="connsiteY0" fmla="*/ 899631 h 3442380"/>
                <a:gd name="connsiteX1" fmla="*/ 23874 w 2400138"/>
                <a:gd name="connsiteY1" fmla="*/ 766085 h 3442380"/>
                <a:gd name="connsiteX2" fmla="*/ 167890 w 2400138"/>
                <a:gd name="connsiteY2" fmla="*/ 478053 h 3442380"/>
                <a:gd name="connsiteX3" fmla="*/ 527930 w 2400138"/>
                <a:gd name="connsiteY3" fmla="*/ 118013 h 3442380"/>
                <a:gd name="connsiteX4" fmla="*/ 1152128 w 2400138"/>
                <a:gd name="connsiteY4" fmla="*/ 34004 h 3442380"/>
                <a:gd name="connsiteX5" fmla="*/ 1584176 w 2400138"/>
                <a:gd name="connsiteY5" fmla="*/ 322036 h 3442380"/>
                <a:gd name="connsiteX6" fmla="*/ 1800200 w 2400138"/>
                <a:gd name="connsiteY6" fmla="*/ 970107 h 3442380"/>
                <a:gd name="connsiteX7" fmla="*/ 1440160 w 2400138"/>
                <a:gd name="connsiteY7" fmla="*/ 1762195 h 3442380"/>
                <a:gd name="connsiteX8" fmla="*/ 1248010 w 2400138"/>
                <a:gd name="connsiteY8" fmla="*/ 2566283 h 3442380"/>
                <a:gd name="connsiteX9" fmla="*/ 527930 w 2400138"/>
                <a:gd name="connsiteY9" fmla="*/ 3214355 h 3442380"/>
                <a:gd name="connsiteX10" fmla="*/ 383914 w 2400138"/>
                <a:gd name="connsiteY10" fmla="*/ 3358372 h 3442380"/>
                <a:gd name="connsiteX11" fmla="*/ 815962 w 2400138"/>
                <a:gd name="connsiteY11" fmla="*/ 3430379 h 3442380"/>
                <a:gd name="connsiteX12" fmla="*/ 959978 w 2400138"/>
                <a:gd name="connsiteY12" fmla="*/ 3430380 h 3442380"/>
                <a:gd name="connsiteX13" fmla="*/ 1248010 w 2400138"/>
                <a:gd name="connsiteY13" fmla="*/ 3430380 h 3442380"/>
                <a:gd name="connsiteX14" fmla="*/ 1896082 w 2400138"/>
                <a:gd name="connsiteY14" fmla="*/ 3430380 h 3442380"/>
                <a:gd name="connsiteX15" fmla="*/ 2112106 w 2400138"/>
                <a:gd name="connsiteY15" fmla="*/ 3430380 h 3442380"/>
                <a:gd name="connsiteX16" fmla="*/ 2400138 w 2400138"/>
                <a:gd name="connsiteY16" fmla="*/ 3430381 h 3442380"/>
                <a:gd name="connsiteX0" fmla="*/ 24645 w 2400138"/>
                <a:gd name="connsiteY0" fmla="*/ 899631 h 3442380"/>
                <a:gd name="connsiteX1" fmla="*/ 23874 w 2400138"/>
                <a:gd name="connsiteY1" fmla="*/ 766085 h 3442380"/>
                <a:gd name="connsiteX2" fmla="*/ 167890 w 2400138"/>
                <a:gd name="connsiteY2" fmla="*/ 478053 h 3442380"/>
                <a:gd name="connsiteX3" fmla="*/ 527930 w 2400138"/>
                <a:gd name="connsiteY3" fmla="*/ 118013 h 3442380"/>
                <a:gd name="connsiteX4" fmla="*/ 1152128 w 2400138"/>
                <a:gd name="connsiteY4" fmla="*/ 34004 h 3442380"/>
                <a:gd name="connsiteX5" fmla="*/ 1584176 w 2400138"/>
                <a:gd name="connsiteY5" fmla="*/ 322036 h 3442380"/>
                <a:gd name="connsiteX6" fmla="*/ 1800200 w 2400138"/>
                <a:gd name="connsiteY6" fmla="*/ 970107 h 3442380"/>
                <a:gd name="connsiteX7" fmla="*/ 1440160 w 2400138"/>
                <a:gd name="connsiteY7" fmla="*/ 1762195 h 3442380"/>
                <a:gd name="connsiteX8" fmla="*/ 792088 w 2400138"/>
                <a:gd name="connsiteY8" fmla="*/ 2554283 h 3442380"/>
                <a:gd name="connsiteX9" fmla="*/ 527930 w 2400138"/>
                <a:gd name="connsiteY9" fmla="*/ 3214355 h 3442380"/>
                <a:gd name="connsiteX10" fmla="*/ 383914 w 2400138"/>
                <a:gd name="connsiteY10" fmla="*/ 3358372 h 3442380"/>
                <a:gd name="connsiteX11" fmla="*/ 815962 w 2400138"/>
                <a:gd name="connsiteY11" fmla="*/ 3430379 h 3442380"/>
                <a:gd name="connsiteX12" fmla="*/ 959978 w 2400138"/>
                <a:gd name="connsiteY12" fmla="*/ 3430380 h 3442380"/>
                <a:gd name="connsiteX13" fmla="*/ 1248010 w 2400138"/>
                <a:gd name="connsiteY13" fmla="*/ 3430380 h 3442380"/>
                <a:gd name="connsiteX14" fmla="*/ 1896082 w 2400138"/>
                <a:gd name="connsiteY14" fmla="*/ 3430380 h 3442380"/>
                <a:gd name="connsiteX15" fmla="*/ 2112106 w 2400138"/>
                <a:gd name="connsiteY15" fmla="*/ 3430380 h 3442380"/>
                <a:gd name="connsiteX16" fmla="*/ 2400138 w 2400138"/>
                <a:gd name="connsiteY16" fmla="*/ 3430381 h 3442380"/>
                <a:gd name="connsiteX0" fmla="*/ 24645 w 2400138"/>
                <a:gd name="connsiteY0" fmla="*/ 899631 h 3442380"/>
                <a:gd name="connsiteX1" fmla="*/ 23874 w 2400138"/>
                <a:gd name="connsiteY1" fmla="*/ 766085 h 3442380"/>
                <a:gd name="connsiteX2" fmla="*/ 167890 w 2400138"/>
                <a:gd name="connsiteY2" fmla="*/ 478053 h 3442380"/>
                <a:gd name="connsiteX3" fmla="*/ 527930 w 2400138"/>
                <a:gd name="connsiteY3" fmla="*/ 118013 h 3442380"/>
                <a:gd name="connsiteX4" fmla="*/ 1152128 w 2400138"/>
                <a:gd name="connsiteY4" fmla="*/ 34004 h 3442380"/>
                <a:gd name="connsiteX5" fmla="*/ 1584176 w 2400138"/>
                <a:gd name="connsiteY5" fmla="*/ 322036 h 3442380"/>
                <a:gd name="connsiteX6" fmla="*/ 1800200 w 2400138"/>
                <a:gd name="connsiteY6" fmla="*/ 970107 h 3442380"/>
                <a:gd name="connsiteX7" fmla="*/ 1440160 w 2400138"/>
                <a:gd name="connsiteY7" fmla="*/ 1762195 h 3442380"/>
                <a:gd name="connsiteX8" fmla="*/ 720080 w 2400138"/>
                <a:gd name="connsiteY8" fmla="*/ 2554283 h 3442380"/>
                <a:gd name="connsiteX9" fmla="*/ 527930 w 2400138"/>
                <a:gd name="connsiteY9" fmla="*/ 3214355 h 3442380"/>
                <a:gd name="connsiteX10" fmla="*/ 383914 w 2400138"/>
                <a:gd name="connsiteY10" fmla="*/ 3358372 h 3442380"/>
                <a:gd name="connsiteX11" fmla="*/ 815962 w 2400138"/>
                <a:gd name="connsiteY11" fmla="*/ 3430379 h 3442380"/>
                <a:gd name="connsiteX12" fmla="*/ 959978 w 2400138"/>
                <a:gd name="connsiteY12" fmla="*/ 3430380 h 3442380"/>
                <a:gd name="connsiteX13" fmla="*/ 1248010 w 2400138"/>
                <a:gd name="connsiteY13" fmla="*/ 3430380 h 3442380"/>
                <a:gd name="connsiteX14" fmla="*/ 1896082 w 2400138"/>
                <a:gd name="connsiteY14" fmla="*/ 3430380 h 3442380"/>
                <a:gd name="connsiteX15" fmla="*/ 2112106 w 2400138"/>
                <a:gd name="connsiteY15" fmla="*/ 3430380 h 3442380"/>
                <a:gd name="connsiteX16" fmla="*/ 2400138 w 2400138"/>
                <a:gd name="connsiteY16" fmla="*/ 3430381 h 3442380"/>
                <a:gd name="connsiteX0" fmla="*/ 224689 w 2600182"/>
                <a:gd name="connsiteY0" fmla="*/ 899631 h 3442380"/>
                <a:gd name="connsiteX1" fmla="*/ 223918 w 2600182"/>
                <a:gd name="connsiteY1" fmla="*/ 766085 h 3442380"/>
                <a:gd name="connsiteX2" fmla="*/ 367934 w 2600182"/>
                <a:gd name="connsiteY2" fmla="*/ 478053 h 3442380"/>
                <a:gd name="connsiteX3" fmla="*/ 727974 w 2600182"/>
                <a:gd name="connsiteY3" fmla="*/ 118013 h 3442380"/>
                <a:gd name="connsiteX4" fmla="*/ 1352172 w 2600182"/>
                <a:gd name="connsiteY4" fmla="*/ 34004 h 3442380"/>
                <a:gd name="connsiteX5" fmla="*/ 1784220 w 2600182"/>
                <a:gd name="connsiteY5" fmla="*/ 322036 h 3442380"/>
                <a:gd name="connsiteX6" fmla="*/ 2000244 w 2600182"/>
                <a:gd name="connsiteY6" fmla="*/ 970107 h 3442380"/>
                <a:gd name="connsiteX7" fmla="*/ 1640204 w 2600182"/>
                <a:gd name="connsiteY7" fmla="*/ 1762195 h 3442380"/>
                <a:gd name="connsiteX8" fmla="*/ 920124 w 2600182"/>
                <a:gd name="connsiteY8" fmla="*/ 2554283 h 3442380"/>
                <a:gd name="connsiteX9" fmla="*/ 56028 w 2600182"/>
                <a:gd name="connsiteY9" fmla="*/ 3274363 h 3442380"/>
                <a:gd name="connsiteX10" fmla="*/ 583958 w 2600182"/>
                <a:gd name="connsiteY10" fmla="*/ 3358372 h 3442380"/>
                <a:gd name="connsiteX11" fmla="*/ 1016006 w 2600182"/>
                <a:gd name="connsiteY11" fmla="*/ 3430379 h 3442380"/>
                <a:gd name="connsiteX12" fmla="*/ 1160022 w 2600182"/>
                <a:gd name="connsiteY12" fmla="*/ 3430380 h 3442380"/>
                <a:gd name="connsiteX13" fmla="*/ 1448054 w 2600182"/>
                <a:gd name="connsiteY13" fmla="*/ 3430380 h 3442380"/>
                <a:gd name="connsiteX14" fmla="*/ 2096126 w 2600182"/>
                <a:gd name="connsiteY14" fmla="*/ 3430380 h 3442380"/>
                <a:gd name="connsiteX15" fmla="*/ 2312150 w 2600182"/>
                <a:gd name="connsiteY15" fmla="*/ 3430380 h 3442380"/>
                <a:gd name="connsiteX16" fmla="*/ 2600182 w 2600182"/>
                <a:gd name="connsiteY16" fmla="*/ 3430381 h 3442380"/>
                <a:gd name="connsiteX0" fmla="*/ 288674 w 2664167"/>
                <a:gd name="connsiteY0" fmla="*/ 899631 h 3562395"/>
                <a:gd name="connsiteX1" fmla="*/ 287903 w 2664167"/>
                <a:gd name="connsiteY1" fmla="*/ 766085 h 3562395"/>
                <a:gd name="connsiteX2" fmla="*/ 431919 w 2664167"/>
                <a:gd name="connsiteY2" fmla="*/ 478053 h 3562395"/>
                <a:gd name="connsiteX3" fmla="*/ 791959 w 2664167"/>
                <a:gd name="connsiteY3" fmla="*/ 118013 h 3562395"/>
                <a:gd name="connsiteX4" fmla="*/ 1416157 w 2664167"/>
                <a:gd name="connsiteY4" fmla="*/ 34004 h 3562395"/>
                <a:gd name="connsiteX5" fmla="*/ 1848205 w 2664167"/>
                <a:gd name="connsiteY5" fmla="*/ 322036 h 3562395"/>
                <a:gd name="connsiteX6" fmla="*/ 2064229 w 2664167"/>
                <a:gd name="connsiteY6" fmla="*/ 970107 h 3562395"/>
                <a:gd name="connsiteX7" fmla="*/ 1704189 w 2664167"/>
                <a:gd name="connsiteY7" fmla="*/ 1762195 h 3562395"/>
                <a:gd name="connsiteX8" fmla="*/ 984109 w 2664167"/>
                <a:gd name="connsiteY8" fmla="*/ 2554283 h 3562395"/>
                <a:gd name="connsiteX9" fmla="*/ 120013 w 2664167"/>
                <a:gd name="connsiteY9" fmla="*/ 3274363 h 3562395"/>
                <a:gd name="connsiteX10" fmla="*/ 264029 w 2664167"/>
                <a:gd name="connsiteY10" fmla="*/ 3562395 h 3562395"/>
                <a:gd name="connsiteX11" fmla="*/ 1079991 w 2664167"/>
                <a:gd name="connsiteY11" fmla="*/ 3430379 h 3562395"/>
                <a:gd name="connsiteX12" fmla="*/ 1224007 w 2664167"/>
                <a:gd name="connsiteY12" fmla="*/ 3430380 h 3562395"/>
                <a:gd name="connsiteX13" fmla="*/ 1512039 w 2664167"/>
                <a:gd name="connsiteY13" fmla="*/ 3430380 h 3562395"/>
                <a:gd name="connsiteX14" fmla="*/ 2160111 w 2664167"/>
                <a:gd name="connsiteY14" fmla="*/ 3430380 h 3562395"/>
                <a:gd name="connsiteX15" fmla="*/ 2376135 w 2664167"/>
                <a:gd name="connsiteY15" fmla="*/ 3430380 h 3562395"/>
                <a:gd name="connsiteX16" fmla="*/ 2664167 w 2664167"/>
                <a:gd name="connsiteY16" fmla="*/ 3430381 h 3562395"/>
                <a:gd name="connsiteX0" fmla="*/ 288674 w 2664167"/>
                <a:gd name="connsiteY0" fmla="*/ 899631 h 3562395"/>
                <a:gd name="connsiteX1" fmla="*/ 287903 w 2664167"/>
                <a:gd name="connsiteY1" fmla="*/ 766085 h 3562395"/>
                <a:gd name="connsiteX2" fmla="*/ 431919 w 2664167"/>
                <a:gd name="connsiteY2" fmla="*/ 478053 h 3562395"/>
                <a:gd name="connsiteX3" fmla="*/ 791959 w 2664167"/>
                <a:gd name="connsiteY3" fmla="*/ 118013 h 3562395"/>
                <a:gd name="connsiteX4" fmla="*/ 1416157 w 2664167"/>
                <a:gd name="connsiteY4" fmla="*/ 34004 h 3562395"/>
                <a:gd name="connsiteX5" fmla="*/ 1848205 w 2664167"/>
                <a:gd name="connsiteY5" fmla="*/ 322036 h 3562395"/>
                <a:gd name="connsiteX6" fmla="*/ 2064229 w 2664167"/>
                <a:gd name="connsiteY6" fmla="*/ 970107 h 3562395"/>
                <a:gd name="connsiteX7" fmla="*/ 1704189 w 2664167"/>
                <a:gd name="connsiteY7" fmla="*/ 1762195 h 3562395"/>
                <a:gd name="connsiteX8" fmla="*/ 984109 w 2664167"/>
                <a:gd name="connsiteY8" fmla="*/ 2554283 h 3562395"/>
                <a:gd name="connsiteX9" fmla="*/ 120013 w 2664167"/>
                <a:gd name="connsiteY9" fmla="*/ 3274363 h 3562395"/>
                <a:gd name="connsiteX10" fmla="*/ 264029 w 2664167"/>
                <a:gd name="connsiteY10" fmla="*/ 3562395 h 3562395"/>
                <a:gd name="connsiteX11" fmla="*/ 1079991 w 2664167"/>
                <a:gd name="connsiteY11" fmla="*/ 3430379 h 3562395"/>
                <a:gd name="connsiteX12" fmla="*/ 1200134 w 2664167"/>
                <a:gd name="connsiteY12" fmla="*/ 3562395 h 3562395"/>
                <a:gd name="connsiteX13" fmla="*/ 1512039 w 2664167"/>
                <a:gd name="connsiteY13" fmla="*/ 3430380 h 3562395"/>
                <a:gd name="connsiteX14" fmla="*/ 2160111 w 2664167"/>
                <a:gd name="connsiteY14" fmla="*/ 3430380 h 3562395"/>
                <a:gd name="connsiteX15" fmla="*/ 2376135 w 2664167"/>
                <a:gd name="connsiteY15" fmla="*/ 3430380 h 3562395"/>
                <a:gd name="connsiteX16" fmla="*/ 2664167 w 2664167"/>
                <a:gd name="connsiteY16" fmla="*/ 3430381 h 3562395"/>
                <a:gd name="connsiteX0" fmla="*/ 288674 w 2664167"/>
                <a:gd name="connsiteY0" fmla="*/ 899631 h 3562395"/>
                <a:gd name="connsiteX1" fmla="*/ 287903 w 2664167"/>
                <a:gd name="connsiteY1" fmla="*/ 766085 h 3562395"/>
                <a:gd name="connsiteX2" fmla="*/ 431919 w 2664167"/>
                <a:gd name="connsiteY2" fmla="*/ 478053 h 3562395"/>
                <a:gd name="connsiteX3" fmla="*/ 791959 w 2664167"/>
                <a:gd name="connsiteY3" fmla="*/ 118013 h 3562395"/>
                <a:gd name="connsiteX4" fmla="*/ 1416157 w 2664167"/>
                <a:gd name="connsiteY4" fmla="*/ 34004 h 3562395"/>
                <a:gd name="connsiteX5" fmla="*/ 1848205 w 2664167"/>
                <a:gd name="connsiteY5" fmla="*/ 322036 h 3562395"/>
                <a:gd name="connsiteX6" fmla="*/ 2064229 w 2664167"/>
                <a:gd name="connsiteY6" fmla="*/ 970107 h 3562395"/>
                <a:gd name="connsiteX7" fmla="*/ 1704189 w 2664167"/>
                <a:gd name="connsiteY7" fmla="*/ 1762195 h 3562395"/>
                <a:gd name="connsiteX8" fmla="*/ 984109 w 2664167"/>
                <a:gd name="connsiteY8" fmla="*/ 2554283 h 3562395"/>
                <a:gd name="connsiteX9" fmla="*/ 120013 w 2664167"/>
                <a:gd name="connsiteY9" fmla="*/ 3274363 h 3562395"/>
                <a:gd name="connsiteX10" fmla="*/ 264029 w 2664167"/>
                <a:gd name="connsiteY10" fmla="*/ 3562395 h 3562395"/>
                <a:gd name="connsiteX11" fmla="*/ 1056118 w 2664167"/>
                <a:gd name="connsiteY11" fmla="*/ 3490387 h 3562395"/>
                <a:gd name="connsiteX12" fmla="*/ 1200134 w 2664167"/>
                <a:gd name="connsiteY12" fmla="*/ 3562395 h 3562395"/>
                <a:gd name="connsiteX13" fmla="*/ 1512039 w 2664167"/>
                <a:gd name="connsiteY13" fmla="*/ 3430380 h 3562395"/>
                <a:gd name="connsiteX14" fmla="*/ 2160111 w 2664167"/>
                <a:gd name="connsiteY14" fmla="*/ 3430380 h 3562395"/>
                <a:gd name="connsiteX15" fmla="*/ 2376135 w 2664167"/>
                <a:gd name="connsiteY15" fmla="*/ 3430380 h 3562395"/>
                <a:gd name="connsiteX16" fmla="*/ 2664167 w 2664167"/>
                <a:gd name="connsiteY16" fmla="*/ 3430381 h 3562395"/>
                <a:gd name="connsiteX0" fmla="*/ 288674 w 2664167"/>
                <a:gd name="connsiteY0" fmla="*/ 899631 h 3562395"/>
                <a:gd name="connsiteX1" fmla="*/ 287903 w 2664167"/>
                <a:gd name="connsiteY1" fmla="*/ 766085 h 3562395"/>
                <a:gd name="connsiteX2" fmla="*/ 431919 w 2664167"/>
                <a:gd name="connsiteY2" fmla="*/ 478053 h 3562395"/>
                <a:gd name="connsiteX3" fmla="*/ 791959 w 2664167"/>
                <a:gd name="connsiteY3" fmla="*/ 118013 h 3562395"/>
                <a:gd name="connsiteX4" fmla="*/ 1416157 w 2664167"/>
                <a:gd name="connsiteY4" fmla="*/ 34004 h 3562395"/>
                <a:gd name="connsiteX5" fmla="*/ 1848205 w 2664167"/>
                <a:gd name="connsiteY5" fmla="*/ 322036 h 3562395"/>
                <a:gd name="connsiteX6" fmla="*/ 2064229 w 2664167"/>
                <a:gd name="connsiteY6" fmla="*/ 970107 h 3562395"/>
                <a:gd name="connsiteX7" fmla="*/ 1704189 w 2664167"/>
                <a:gd name="connsiteY7" fmla="*/ 1762195 h 3562395"/>
                <a:gd name="connsiteX8" fmla="*/ 984109 w 2664167"/>
                <a:gd name="connsiteY8" fmla="*/ 2554283 h 3562395"/>
                <a:gd name="connsiteX9" fmla="*/ 120013 w 2664167"/>
                <a:gd name="connsiteY9" fmla="*/ 3274363 h 3562395"/>
                <a:gd name="connsiteX10" fmla="*/ 264029 w 2664167"/>
                <a:gd name="connsiteY10" fmla="*/ 3562395 h 3562395"/>
                <a:gd name="connsiteX11" fmla="*/ 1056118 w 2664167"/>
                <a:gd name="connsiteY11" fmla="*/ 3490387 h 3562395"/>
                <a:gd name="connsiteX12" fmla="*/ 1200134 w 2664167"/>
                <a:gd name="connsiteY12" fmla="*/ 3562395 h 3562395"/>
                <a:gd name="connsiteX13" fmla="*/ 1704190 w 2664167"/>
                <a:gd name="connsiteY13" fmla="*/ 3490387 h 3562395"/>
                <a:gd name="connsiteX14" fmla="*/ 2160111 w 2664167"/>
                <a:gd name="connsiteY14" fmla="*/ 3430380 h 3562395"/>
                <a:gd name="connsiteX15" fmla="*/ 2376135 w 2664167"/>
                <a:gd name="connsiteY15" fmla="*/ 3430380 h 3562395"/>
                <a:gd name="connsiteX16" fmla="*/ 2664167 w 2664167"/>
                <a:gd name="connsiteY16" fmla="*/ 3430381 h 3562395"/>
                <a:gd name="connsiteX0" fmla="*/ 288674 w 2664167"/>
                <a:gd name="connsiteY0" fmla="*/ 899631 h 3562395"/>
                <a:gd name="connsiteX1" fmla="*/ 287903 w 2664167"/>
                <a:gd name="connsiteY1" fmla="*/ 766085 h 3562395"/>
                <a:gd name="connsiteX2" fmla="*/ 431919 w 2664167"/>
                <a:gd name="connsiteY2" fmla="*/ 478053 h 3562395"/>
                <a:gd name="connsiteX3" fmla="*/ 791959 w 2664167"/>
                <a:gd name="connsiteY3" fmla="*/ 118013 h 3562395"/>
                <a:gd name="connsiteX4" fmla="*/ 1416157 w 2664167"/>
                <a:gd name="connsiteY4" fmla="*/ 34004 h 3562395"/>
                <a:gd name="connsiteX5" fmla="*/ 1848205 w 2664167"/>
                <a:gd name="connsiteY5" fmla="*/ 322036 h 3562395"/>
                <a:gd name="connsiteX6" fmla="*/ 2064229 w 2664167"/>
                <a:gd name="connsiteY6" fmla="*/ 970107 h 3562395"/>
                <a:gd name="connsiteX7" fmla="*/ 1704189 w 2664167"/>
                <a:gd name="connsiteY7" fmla="*/ 1762195 h 3562395"/>
                <a:gd name="connsiteX8" fmla="*/ 984109 w 2664167"/>
                <a:gd name="connsiteY8" fmla="*/ 2554283 h 3562395"/>
                <a:gd name="connsiteX9" fmla="*/ 120013 w 2664167"/>
                <a:gd name="connsiteY9" fmla="*/ 3274363 h 3562395"/>
                <a:gd name="connsiteX10" fmla="*/ 264029 w 2664167"/>
                <a:gd name="connsiteY10" fmla="*/ 3562395 h 3562395"/>
                <a:gd name="connsiteX11" fmla="*/ 1056118 w 2664167"/>
                <a:gd name="connsiteY11" fmla="*/ 3562395 h 3562395"/>
                <a:gd name="connsiteX12" fmla="*/ 1200134 w 2664167"/>
                <a:gd name="connsiteY12" fmla="*/ 3562395 h 3562395"/>
                <a:gd name="connsiteX13" fmla="*/ 1704190 w 2664167"/>
                <a:gd name="connsiteY13" fmla="*/ 3490387 h 3562395"/>
                <a:gd name="connsiteX14" fmla="*/ 2160111 w 2664167"/>
                <a:gd name="connsiteY14" fmla="*/ 3430380 h 3562395"/>
                <a:gd name="connsiteX15" fmla="*/ 2376135 w 2664167"/>
                <a:gd name="connsiteY15" fmla="*/ 3430380 h 3562395"/>
                <a:gd name="connsiteX16" fmla="*/ 2664167 w 2664167"/>
                <a:gd name="connsiteY16" fmla="*/ 3430381 h 3562395"/>
                <a:gd name="connsiteX0" fmla="*/ 288674 w 2664167"/>
                <a:gd name="connsiteY0" fmla="*/ 899631 h 3567158"/>
                <a:gd name="connsiteX1" fmla="*/ 287903 w 2664167"/>
                <a:gd name="connsiteY1" fmla="*/ 766085 h 3567158"/>
                <a:gd name="connsiteX2" fmla="*/ 431919 w 2664167"/>
                <a:gd name="connsiteY2" fmla="*/ 478053 h 3567158"/>
                <a:gd name="connsiteX3" fmla="*/ 791959 w 2664167"/>
                <a:gd name="connsiteY3" fmla="*/ 118013 h 3567158"/>
                <a:gd name="connsiteX4" fmla="*/ 1416157 w 2664167"/>
                <a:gd name="connsiteY4" fmla="*/ 34004 h 3567158"/>
                <a:gd name="connsiteX5" fmla="*/ 1848205 w 2664167"/>
                <a:gd name="connsiteY5" fmla="*/ 322036 h 3567158"/>
                <a:gd name="connsiteX6" fmla="*/ 2064229 w 2664167"/>
                <a:gd name="connsiteY6" fmla="*/ 970107 h 3567158"/>
                <a:gd name="connsiteX7" fmla="*/ 1704189 w 2664167"/>
                <a:gd name="connsiteY7" fmla="*/ 1762195 h 3567158"/>
                <a:gd name="connsiteX8" fmla="*/ 984109 w 2664167"/>
                <a:gd name="connsiteY8" fmla="*/ 2554283 h 3567158"/>
                <a:gd name="connsiteX9" fmla="*/ 120013 w 2664167"/>
                <a:gd name="connsiteY9" fmla="*/ 3274363 h 3567158"/>
                <a:gd name="connsiteX10" fmla="*/ 264029 w 2664167"/>
                <a:gd name="connsiteY10" fmla="*/ 3562395 h 3567158"/>
                <a:gd name="connsiteX11" fmla="*/ 1056118 w 2664167"/>
                <a:gd name="connsiteY11" fmla="*/ 3562395 h 3567158"/>
                <a:gd name="connsiteX12" fmla="*/ 1200134 w 2664167"/>
                <a:gd name="connsiteY12" fmla="*/ 3562395 h 3567158"/>
                <a:gd name="connsiteX13" fmla="*/ 1704190 w 2664167"/>
                <a:gd name="connsiteY13" fmla="*/ 3562395 h 3567158"/>
                <a:gd name="connsiteX14" fmla="*/ 2160111 w 2664167"/>
                <a:gd name="connsiteY14" fmla="*/ 3430380 h 3567158"/>
                <a:gd name="connsiteX15" fmla="*/ 2376135 w 2664167"/>
                <a:gd name="connsiteY15" fmla="*/ 3430380 h 3567158"/>
                <a:gd name="connsiteX16" fmla="*/ 2664167 w 2664167"/>
                <a:gd name="connsiteY16" fmla="*/ 3430381 h 3567158"/>
                <a:gd name="connsiteX0" fmla="*/ 288674 w 2664167"/>
                <a:gd name="connsiteY0" fmla="*/ 899631 h 3567158"/>
                <a:gd name="connsiteX1" fmla="*/ 287903 w 2664167"/>
                <a:gd name="connsiteY1" fmla="*/ 766085 h 3567158"/>
                <a:gd name="connsiteX2" fmla="*/ 431919 w 2664167"/>
                <a:gd name="connsiteY2" fmla="*/ 478053 h 3567158"/>
                <a:gd name="connsiteX3" fmla="*/ 791959 w 2664167"/>
                <a:gd name="connsiteY3" fmla="*/ 118013 h 3567158"/>
                <a:gd name="connsiteX4" fmla="*/ 1416157 w 2664167"/>
                <a:gd name="connsiteY4" fmla="*/ 34004 h 3567158"/>
                <a:gd name="connsiteX5" fmla="*/ 1848205 w 2664167"/>
                <a:gd name="connsiteY5" fmla="*/ 322036 h 3567158"/>
                <a:gd name="connsiteX6" fmla="*/ 2064229 w 2664167"/>
                <a:gd name="connsiteY6" fmla="*/ 970107 h 3567158"/>
                <a:gd name="connsiteX7" fmla="*/ 1704189 w 2664167"/>
                <a:gd name="connsiteY7" fmla="*/ 1762195 h 3567158"/>
                <a:gd name="connsiteX8" fmla="*/ 984109 w 2664167"/>
                <a:gd name="connsiteY8" fmla="*/ 2554283 h 3567158"/>
                <a:gd name="connsiteX9" fmla="*/ 120013 w 2664167"/>
                <a:gd name="connsiteY9" fmla="*/ 3274363 h 3567158"/>
                <a:gd name="connsiteX10" fmla="*/ 264029 w 2664167"/>
                <a:gd name="connsiteY10" fmla="*/ 3562395 h 3567158"/>
                <a:gd name="connsiteX11" fmla="*/ 1056118 w 2664167"/>
                <a:gd name="connsiteY11" fmla="*/ 3562395 h 3567158"/>
                <a:gd name="connsiteX12" fmla="*/ 1200134 w 2664167"/>
                <a:gd name="connsiteY12" fmla="*/ 3562395 h 3567158"/>
                <a:gd name="connsiteX13" fmla="*/ 1704190 w 2664167"/>
                <a:gd name="connsiteY13" fmla="*/ 3562395 h 3567158"/>
                <a:gd name="connsiteX14" fmla="*/ 1992222 w 2664167"/>
                <a:gd name="connsiteY14" fmla="*/ 3562394 h 3567158"/>
                <a:gd name="connsiteX15" fmla="*/ 2376135 w 2664167"/>
                <a:gd name="connsiteY15" fmla="*/ 3430380 h 3567158"/>
                <a:gd name="connsiteX16" fmla="*/ 2664167 w 2664167"/>
                <a:gd name="connsiteY16" fmla="*/ 3430381 h 3567158"/>
                <a:gd name="connsiteX0" fmla="*/ 288674 w 2664167"/>
                <a:gd name="connsiteY0" fmla="*/ 899631 h 3567158"/>
                <a:gd name="connsiteX1" fmla="*/ 287903 w 2664167"/>
                <a:gd name="connsiteY1" fmla="*/ 766085 h 3567158"/>
                <a:gd name="connsiteX2" fmla="*/ 431919 w 2664167"/>
                <a:gd name="connsiteY2" fmla="*/ 478053 h 3567158"/>
                <a:gd name="connsiteX3" fmla="*/ 791959 w 2664167"/>
                <a:gd name="connsiteY3" fmla="*/ 118013 h 3567158"/>
                <a:gd name="connsiteX4" fmla="*/ 1416157 w 2664167"/>
                <a:gd name="connsiteY4" fmla="*/ 34004 h 3567158"/>
                <a:gd name="connsiteX5" fmla="*/ 1848205 w 2664167"/>
                <a:gd name="connsiteY5" fmla="*/ 322036 h 3567158"/>
                <a:gd name="connsiteX6" fmla="*/ 2064229 w 2664167"/>
                <a:gd name="connsiteY6" fmla="*/ 970107 h 3567158"/>
                <a:gd name="connsiteX7" fmla="*/ 1704189 w 2664167"/>
                <a:gd name="connsiteY7" fmla="*/ 1762195 h 3567158"/>
                <a:gd name="connsiteX8" fmla="*/ 984109 w 2664167"/>
                <a:gd name="connsiteY8" fmla="*/ 2554283 h 3567158"/>
                <a:gd name="connsiteX9" fmla="*/ 120013 w 2664167"/>
                <a:gd name="connsiteY9" fmla="*/ 3274363 h 3567158"/>
                <a:gd name="connsiteX10" fmla="*/ 264029 w 2664167"/>
                <a:gd name="connsiteY10" fmla="*/ 3562395 h 3567158"/>
                <a:gd name="connsiteX11" fmla="*/ 1056118 w 2664167"/>
                <a:gd name="connsiteY11" fmla="*/ 3562395 h 3567158"/>
                <a:gd name="connsiteX12" fmla="*/ 1200134 w 2664167"/>
                <a:gd name="connsiteY12" fmla="*/ 3562395 h 3567158"/>
                <a:gd name="connsiteX13" fmla="*/ 1704190 w 2664167"/>
                <a:gd name="connsiteY13" fmla="*/ 3562395 h 3567158"/>
                <a:gd name="connsiteX14" fmla="*/ 1992222 w 2664167"/>
                <a:gd name="connsiteY14" fmla="*/ 3562394 h 3567158"/>
                <a:gd name="connsiteX15" fmla="*/ 2136238 w 2664167"/>
                <a:gd name="connsiteY15" fmla="*/ 3562394 h 3567158"/>
                <a:gd name="connsiteX16" fmla="*/ 2664167 w 2664167"/>
                <a:gd name="connsiteY16" fmla="*/ 3430381 h 3567158"/>
                <a:gd name="connsiteX0" fmla="*/ 288674 w 2424270"/>
                <a:gd name="connsiteY0" fmla="*/ 899631 h 3567158"/>
                <a:gd name="connsiteX1" fmla="*/ 287903 w 2424270"/>
                <a:gd name="connsiteY1" fmla="*/ 766085 h 3567158"/>
                <a:gd name="connsiteX2" fmla="*/ 431919 w 2424270"/>
                <a:gd name="connsiteY2" fmla="*/ 478053 h 3567158"/>
                <a:gd name="connsiteX3" fmla="*/ 791959 w 2424270"/>
                <a:gd name="connsiteY3" fmla="*/ 118013 h 3567158"/>
                <a:gd name="connsiteX4" fmla="*/ 1416157 w 2424270"/>
                <a:gd name="connsiteY4" fmla="*/ 34004 h 3567158"/>
                <a:gd name="connsiteX5" fmla="*/ 1848205 w 2424270"/>
                <a:gd name="connsiteY5" fmla="*/ 322036 h 3567158"/>
                <a:gd name="connsiteX6" fmla="*/ 2064229 w 2424270"/>
                <a:gd name="connsiteY6" fmla="*/ 970107 h 3567158"/>
                <a:gd name="connsiteX7" fmla="*/ 1704189 w 2424270"/>
                <a:gd name="connsiteY7" fmla="*/ 1762195 h 3567158"/>
                <a:gd name="connsiteX8" fmla="*/ 984109 w 2424270"/>
                <a:gd name="connsiteY8" fmla="*/ 2554283 h 3567158"/>
                <a:gd name="connsiteX9" fmla="*/ 120013 w 2424270"/>
                <a:gd name="connsiteY9" fmla="*/ 3274363 h 3567158"/>
                <a:gd name="connsiteX10" fmla="*/ 264029 w 2424270"/>
                <a:gd name="connsiteY10" fmla="*/ 3562395 h 3567158"/>
                <a:gd name="connsiteX11" fmla="*/ 1056118 w 2424270"/>
                <a:gd name="connsiteY11" fmla="*/ 3562395 h 3567158"/>
                <a:gd name="connsiteX12" fmla="*/ 1200134 w 2424270"/>
                <a:gd name="connsiteY12" fmla="*/ 3562395 h 3567158"/>
                <a:gd name="connsiteX13" fmla="*/ 1704190 w 2424270"/>
                <a:gd name="connsiteY13" fmla="*/ 3562395 h 3567158"/>
                <a:gd name="connsiteX14" fmla="*/ 1992222 w 2424270"/>
                <a:gd name="connsiteY14" fmla="*/ 3562394 h 3567158"/>
                <a:gd name="connsiteX15" fmla="*/ 2136238 w 2424270"/>
                <a:gd name="connsiteY15" fmla="*/ 3562394 h 3567158"/>
                <a:gd name="connsiteX16" fmla="*/ 2424270 w 2424270"/>
                <a:gd name="connsiteY16" fmla="*/ 3562394 h 3567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24270" h="3567158">
                  <a:moveTo>
                    <a:pt x="288674" y="899631"/>
                  </a:moveTo>
                  <a:cubicBezTo>
                    <a:pt x="289178" y="896105"/>
                    <a:pt x="264029" y="836348"/>
                    <a:pt x="287903" y="766085"/>
                  </a:cubicBezTo>
                  <a:cubicBezTo>
                    <a:pt x="311777" y="695822"/>
                    <a:pt x="347910" y="586065"/>
                    <a:pt x="431919" y="478053"/>
                  </a:cubicBezTo>
                  <a:cubicBezTo>
                    <a:pt x="515928" y="370041"/>
                    <a:pt x="627919" y="192021"/>
                    <a:pt x="791959" y="118013"/>
                  </a:cubicBezTo>
                  <a:cubicBezTo>
                    <a:pt x="955999" y="44005"/>
                    <a:pt x="1240116" y="0"/>
                    <a:pt x="1416157" y="34004"/>
                  </a:cubicBezTo>
                  <a:cubicBezTo>
                    <a:pt x="1592198" y="68008"/>
                    <a:pt x="1740193" y="166019"/>
                    <a:pt x="1848205" y="322036"/>
                  </a:cubicBezTo>
                  <a:cubicBezTo>
                    <a:pt x="1956217" y="478053"/>
                    <a:pt x="2088232" y="730081"/>
                    <a:pt x="2064229" y="970107"/>
                  </a:cubicBezTo>
                  <a:cubicBezTo>
                    <a:pt x="2040226" y="1210133"/>
                    <a:pt x="1884209" y="1498166"/>
                    <a:pt x="1704189" y="1762195"/>
                  </a:cubicBezTo>
                  <a:cubicBezTo>
                    <a:pt x="1524169" y="2026224"/>
                    <a:pt x="1248138" y="2302255"/>
                    <a:pt x="984109" y="2554283"/>
                  </a:cubicBezTo>
                  <a:cubicBezTo>
                    <a:pt x="720080" y="2806311"/>
                    <a:pt x="240026" y="3106344"/>
                    <a:pt x="120013" y="3274363"/>
                  </a:cubicBezTo>
                  <a:cubicBezTo>
                    <a:pt x="0" y="3442382"/>
                    <a:pt x="104033" y="3536392"/>
                    <a:pt x="264029" y="3562395"/>
                  </a:cubicBezTo>
                  <a:lnTo>
                    <a:pt x="1056118" y="3562395"/>
                  </a:lnTo>
                  <a:cubicBezTo>
                    <a:pt x="1216114" y="3540393"/>
                    <a:pt x="1200134" y="3562395"/>
                    <a:pt x="1200134" y="3562395"/>
                  </a:cubicBezTo>
                  <a:lnTo>
                    <a:pt x="1704190" y="3562395"/>
                  </a:lnTo>
                  <a:cubicBezTo>
                    <a:pt x="1958190" y="3567158"/>
                    <a:pt x="1836205" y="3562394"/>
                    <a:pt x="1992222" y="3562394"/>
                  </a:cubicBezTo>
                  <a:lnTo>
                    <a:pt x="2136238" y="3562394"/>
                  </a:lnTo>
                  <a:lnTo>
                    <a:pt x="2424270" y="3562394"/>
                  </a:lnTo>
                </a:path>
              </a:pathLst>
            </a:custGeom>
            <a:ln w="5715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3491880" y="2780928"/>
              <a:ext cx="432048" cy="144016"/>
            </a:xfrm>
            <a:prstGeom prst="line">
              <a:avLst/>
            </a:prstGeom>
            <a:ln w="5715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3851920" y="2420888"/>
              <a:ext cx="360040" cy="216024"/>
            </a:xfrm>
            <a:prstGeom prst="line">
              <a:avLst/>
            </a:prstGeom>
            <a:ln w="5715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4535996" y="2132856"/>
              <a:ext cx="36004" cy="432048"/>
            </a:xfrm>
            <a:prstGeom prst="line">
              <a:avLst/>
            </a:prstGeom>
            <a:ln w="5715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4932040" y="2276872"/>
              <a:ext cx="360040" cy="288032"/>
            </a:xfrm>
            <a:prstGeom prst="line">
              <a:avLst/>
            </a:prstGeom>
            <a:ln w="5715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5220072" y="2636912"/>
              <a:ext cx="432048" cy="144016"/>
            </a:xfrm>
            <a:prstGeom prst="line">
              <a:avLst/>
            </a:prstGeom>
            <a:ln w="5715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5364088" y="3068960"/>
              <a:ext cx="432048" cy="72008"/>
            </a:xfrm>
            <a:prstGeom prst="line">
              <a:avLst/>
            </a:prstGeom>
            <a:ln w="5715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5364088" y="3501008"/>
              <a:ext cx="432048" cy="144016"/>
            </a:xfrm>
            <a:prstGeom prst="line">
              <a:avLst/>
            </a:prstGeom>
            <a:ln w="5715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5148064" y="3933056"/>
              <a:ext cx="432048" cy="144016"/>
            </a:xfrm>
            <a:prstGeom prst="line">
              <a:avLst/>
            </a:prstGeom>
            <a:ln w="5715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4860032" y="4365104"/>
              <a:ext cx="432048" cy="144016"/>
            </a:xfrm>
            <a:prstGeom prst="line">
              <a:avLst/>
            </a:prstGeom>
            <a:ln w="5715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4499992" y="4725144"/>
              <a:ext cx="432048" cy="144016"/>
            </a:xfrm>
            <a:prstGeom prst="line">
              <a:avLst/>
            </a:prstGeom>
            <a:ln w="5715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4067944" y="5085184"/>
              <a:ext cx="432048" cy="144016"/>
            </a:xfrm>
            <a:prstGeom prst="line">
              <a:avLst/>
            </a:prstGeom>
            <a:ln w="5715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3635896" y="5445224"/>
              <a:ext cx="504056" cy="72008"/>
            </a:xfrm>
            <a:prstGeom prst="line">
              <a:avLst/>
            </a:prstGeom>
            <a:ln w="5715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V="1">
              <a:off x="3491880" y="5661248"/>
              <a:ext cx="432048" cy="288032"/>
            </a:xfrm>
            <a:prstGeom prst="line">
              <a:avLst/>
            </a:prstGeom>
            <a:ln w="5715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>
              <a:off x="4139952" y="5589240"/>
              <a:ext cx="8384" cy="432048"/>
            </a:xfrm>
            <a:prstGeom prst="line">
              <a:avLst/>
            </a:prstGeom>
            <a:ln w="5715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4644008" y="5589240"/>
              <a:ext cx="8384" cy="432048"/>
            </a:xfrm>
            <a:prstGeom prst="line">
              <a:avLst/>
            </a:prstGeom>
            <a:ln w="5715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5220072" y="5589240"/>
              <a:ext cx="8384" cy="432048"/>
            </a:xfrm>
            <a:prstGeom prst="line">
              <a:avLst/>
            </a:prstGeom>
            <a:ln w="5715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5715744" y="5589240"/>
              <a:ext cx="8384" cy="432048"/>
            </a:xfrm>
            <a:prstGeom prst="line">
              <a:avLst/>
            </a:prstGeom>
            <a:ln w="5715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0" name="Picture 59" descr="little trai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1031204" flipH="1">
            <a:off x="3722335" y="1291857"/>
            <a:ext cx="1005927" cy="972396"/>
          </a:xfrm>
          <a:prstGeom prst="rect">
            <a:avLst/>
          </a:prstGeom>
        </p:spPr>
      </p:pic>
      <p:pic>
        <p:nvPicPr>
          <p:cNvPr id="15" name="Picture 14" descr="pencil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03848" y="2132856"/>
            <a:ext cx="1083704" cy="11019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7.03704E-6 C 0.00659 -0.02246 0.01319 -0.04492 0.02396 -0.06251 C 0.03472 -0.0801 0.05121 -0.09468 0.06458 -0.10556 C 0.07795 -0.11644 0.08854 -0.1257 0.10416 -0.12779 C 0.11979 -0.12987 0.14392 -0.12454 0.15833 -0.11806 C 0.17274 -0.11158 0.18055 -0.10325 0.19062 -0.0889 C 0.20069 -0.07454 0.21267 -0.05302 0.21875 -0.03195 C 0.22482 -0.01089 0.22934 0.01527 0.22708 0.03749 C 0.22482 0.05971 0.21267 0.08101 0.20521 0.10138 C 0.19774 0.12175 0.19375 0.13888 0.18229 0.15971 C 0.17083 0.18055 0.15069 0.20578 0.13646 0.22638 C 0.12222 0.24698 0.11024 0.26643 0.09687 0.28333 C 0.0835 0.30022 0.06927 0.31481 0.05625 0.32777 C 0.04323 0.34073 0.02725 0.35161 0.01875 0.3611 C 0.01024 0.37059 -0.00313 0.37893 0.00521 0.38471 C 0.01354 0.3905 0.04566 0.3949 0.06875 0.39583 C 0.09184 0.39675 0.12118 0.39073 0.14375 0.39027 C 0.16632 0.38981 0.18646 0.39258 0.20416 0.39305 C 0.22187 0.39351 0.24236 0.39305 0.25 0.39305 " pathEditMode="relative" ptsTypes="aaaaaaaaaaaaaaaaaaA">
                                      <p:cBhvr>
                                        <p:cTn id="33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er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2060848"/>
            <a:ext cx="3096343" cy="412845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23110" y="0"/>
            <a:ext cx="672089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Around the tree and around the tree,</a:t>
            </a:r>
          </a:p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That’s the way we make a three.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23528" y="2132856"/>
            <a:ext cx="1296144" cy="122413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002060"/>
                </a:solidFill>
                <a:latin typeface="Comic Sans MS" pitchFamily="66" charset="0"/>
              </a:rPr>
              <a:t>Click for the pencil</a:t>
            </a:r>
            <a:endParaRPr lang="en-GB" sz="1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23528" y="3501008"/>
            <a:ext cx="1296144" cy="122413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002060"/>
                </a:solidFill>
                <a:latin typeface="Comic Sans MS" pitchFamily="66" charset="0"/>
              </a:rPr>
              <a:t>Click green for go!</a:t>
            </a:r>
            <a:endParaRPr lang="en-GB" sz="1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7" name="Action Button: Forward or Next 16">
            <a:hlinkClick r:id="" action="ppaction://hlinkshowjump?jump=nextslide" highlightClick="1"/>
          </p:cNvPr>
          <p:cNvSpPr/>
          <p:nvPr/>
        </p:nvSpPr>
        <p:spPr>
          <a:xfrm>
            <a:off x="8388424" y="6237312"/>
            <a:ext cx="755576" cy="620688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ction Button: Home 17">
            <a:hlinkClick r:id="rId4" action="ppaction://hlinksldjump" highlightClick="1"/>
          </p:cNvPr>
          <p:cNvSpPr/>
          <p:nvPr/>
        </p:nvSpPr>
        <p:spPr>
          <a:xfrm>
            <a:off x="0" y="6237312"/>
            <a:ext cx="755576" cy="620688"/>
          </a:xfrm>
          <a:prstGeom prst="actionButtonHo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8424" y="1628800"/>
            <a:ext cx="610628" cy="720080"/>
          </a:xfrm>
          <a:prstGeom prst="rect">
            <a:avLst/>
          </a:prstGeom>
        </p:spPr>
      </p:pic>
      <p:pic>
        <p:nvPicPr>
          <p:cNvPr id="19" name="Picture 18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68344" y="1628800"/>
            <a:ext cx="610628" cy="720080"/>
          </a:xfrm>
          <a:prstGeom prst="rect">
            <a:avLst/>
          </a:prstGeom>
        </p:spPr>
      </p:pic>
      <p:pic>
        <p:nvPicPr>
          <p:cNvPr id="33" name="Picture 32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8424" y="2276872"/>
            <a:ext cx="610628" cy="720080"/>
          </a:xfrm>
          <a:prstGeom prst="rect">
            <a:avLst/>
          </a:prstGeom>
        </p:spPr>
      </p:pic>
      <p:pic>
        <p:nvPicPr>
          <p:cNvPr id="35" name="Picture 34" descr="tre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67944" y="2708920"/>
            <a:ext cx="826650" cy="909910"/>
          </a:xfrm>
          <a:prstGeom prst="rect">
            <a:avLst/>
          </a:prstGeom>
        </p:spPr>
      </p:pic>
      <p:pic>
        <p:nvPicPr>
          <p:cNvPr id="36" name="Picture 35" descr="tre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39952" y="4437112"/>
            <a:ext cx="826650" cy="909910"/>
          </a:xfrm>
          <a:prstGeom prst="rect">
            <a:avLst/>
          </a:prstGeom>
        </p:spPr>
      </p:pic>
      <p:grpSp>
        <p:nvGrpSpPr>
          <p:cNvPr id="54" name="Group 53"/>
          <p:cNvGrpSpPr/>
          <p:nvPr/>
        </p:nvGrpSpPr>
        <p:grpSpPr>
          <a:xfrm>
            <a:off x="3371850" y="2319338"/>
            <a:ext cx="2280270" cy="3476624"/>
            <a:chOff x="3371850" y="2319338"/>
            <a:chExt cx="2280270" cy="3476624"/>
          </a:xfrm>
        </p:grpSpPr>
        <p:sp>
          <p:nvSpPr>
            <p:cNvPr id="38" name="Freeform 37"/>
            <p:cNvSpPr/>
            <p:nvPr/>
          </p:nvSpPr>
          <p:spPr>
            <a:xfrm>
              <a:off x="3371850" y="2319338"/>
              <a:ext cx="2203450" cy="3476624"/>
            </a:xfrm>
            <a:custGeom>
              <a:avLst/>
              <a:gdLst>
                <a:gd name="connsiteX0" fmla="*/ 190500 w 2203450"/>
                <a:gd name="connsiteY0" fmla="*/ 500062 h 3476624"/>
                <a:gd name="connsiteX1" fmla="*/ 466725 w 2203450"/>
                <a:gd name="connsiteY1" fmla="*/ 290512 h 3476624"/>
                <a:gd name="connsiteX2" fmla="*/ 742950 w 2203450"/>
                <a:gd name="connsiteY2" fmla="*/ 128587 h 3476624"/>
                <a:gd name="connsiteX3" fmla="*/ 1181100 w 2203450"/>
                <a:gd name="connsiteY3" fmla="*/ 14287 h 3476624"/>
                <a:gd name="connsiteX4" fmla="*/ 1571625 w 2203450"/>
                <a:gd name="connsiteY4" fmla="*/ 42862 h 3476624"/>
                <a:gd name="connsiteX5" fmla="*/ 1866900 w 2203450"/>
                <a:gd name="connsiteY5" fmla="*/ 233362 h 3476624"/>
                <a:gd name="connsiteX6" fmla="*/ 2019300 w 2203450"/>
                <a:gd name="connsiteY6" fmla="*/ 519112 h 3476624"/>
                <a:gd name="connsiteX7" fmla="*/ 2085975 w 2203450"/>
                <a:gd name="connsiteY7" fmla="*/ 823912 h 3476624"/>
                <a:gd name="connsiteX8" fmla="*/ 2019300 w 2203450"/>
                <a:gd name="connsiteY8" fmla="*/ 1166812 h 3476624"/>
                <a:gd name="connsiteX9" fmla="*/ 1781175 w 2203450"/>
                <a:gd name="connsiteY9" fmla="*/ 1414462 h 3476624"/>
                <a:gd name="connsiteX10" fmla="*/ 1476375 w 2203450"/>
                <a:gd name="connsiteY10" fmla="*/ 1557337 h 3476624"/>
                <a:gd name="connsiteX11" fmla="*/ 1095375 w 2203450"/>
                <a:gd name="connsiteY11" fmla="*/ 1624012 h 3476624"/>
                <a:gd name="connsiteX12" fmla="*/ 790575 w 2203450"/>
                <a:gd name="connsiteY12" fmla="*/ 1681162 h 3476624"/>
                <a:gd name="connsiteX13" fmla="*/ 657225 w 2203450"/>
                <a:gd name="connsiteY13" fmla="*/ 1690687 h 3476624"/>
                <a:gd name="connsiteX14" fmla="*/ 990600 w 2203450"/>
                <a:gd name="connsiteY14" fmla="*/ 1709737 h 3476624"/>
                <a:gd name="connsiteX15" fmla="*/ 1295400 w 2203450"/>
                <a:gd name="connsiteY15" fmla="*/ 1776412 h 3476624"/>
                <a:gd name="connsiteX16" fmla="*/ 1714500 w 2203450"/>
                <a:gd name="connsiteY16" fmla="*/ 1785937 h 3476624"/>
                <a:gd name="connsiteX17" fmla="*/ 1866900 w 2203450"/>
                <a:gd name="connsiteY17" fmla="*/ 1957387 h 3476624"/>
                <a:gd name="connsiteX18" fmla="*/ 2095500 w 2203450"/>
                <a:gd name="connsiteY18" fmla="*/ 2281237 h 3476624"/>
                <a:gd name="connsiteX19" fmla="*/ 2200275 w 2203450"/>
                <a:gd name="connsiteY19" fmla="*/ 2824162 h 3476624"/>
                <a:gd name="connsiteX20" fmla="*/ 2076450 w 2203450"/>
                <a:gd name="connsiteY20" fmla="*/ 3128962 h 3476624"/>
                <a:gd name="connsiteX21" fmla="*/ 1819275 w 2203450"/>
                <a:gd name="connsiteY21" fmla="*/ 3405187 h 3476624"/>
                <a:gd name="connsiteX22" fmla="*/ 1333500 w 2203450"/>
                <a:gd name="connsiteY22" fmla="*/ 3471862 h 3476624"/>
                <a:gd name="connsiteX23" fmla="*/ 800100 w 2203450"/>
                <a:gd name="connsiteY23" fmla="*/ 3433762 h 3476624"/>
                <a:gd name="connsiteX24" fmla="*/ 342900 w 2203450"/>
                <a:gd name="connsiteY24" fmla="*/ 3214687 h 3476624"/>
                <a:gd name="connsiteX25" fmla="*/ 0 w 2203450"/>
                <a:gd name="connsiteY25" fmla="*/ 2957512 h 3476624"/>
                <a:gd name="connsiteX26" fmla="*/ 0 w 2203450"/>
                <a:gd name="connsiteY26" fmla="*/ 2957512 h 3476624"/>
                <a:gd name="connsiteX0" fmla="*/ 190500 w 2203450"/>
                <a:gd name="connsiteY0" fmla="*/ 500062 h 3476624"/>
                <a:gd name="connsiteX1" fmla="*/ 466725 w 2203450"/>
                <a:gd name="connsiteY1" fmla="*/ 290512 h 3476624"/>
                <a:gd name="connsiteX2" fmla="*/ 742950 w 2203450"/>
                <a:gd name="connsiteY2" fmla="*/ 128587 h 3476624"/>
                <a:gd name="connsiteX3" fmla="*/ 1181100 w 2203450"/>
                <a:gd name="connsiteY3" fmla="*/ 14287 h 3476624"/>
                <a:gd name="connsiteX4" fmla="*/ 1571625 w 2203450"/>
                <a:gd name="connsiteY4" fmla="*/ 42862 h 3476624"/>
                <a:gd name="connsiteX5" fmla="*/ 1866900 w 2203450"/>
                <a:gd name="connsiteY5" fmla="*/ 233362 h 3476624"/>
                <a:gd name="connsiteX6" fmla="*/ 2019300 w 2203450"/>
                <a:gd name="connsiteY6" fmla="*/ 519112 h 3476624"/>
                <a:gd name="connsiteX7" fmla="*/ 2085975 w 2203450"/>
                <a:gd name="connsiteY7" fmla="*/ 823912 h 3476624"/>
                <a:gd name="connsiteX8" fmla="*/ 2019300 w 2203450"/>
                <a:gd name="connsiteY8" fmla="*/ 1166812 h 3476624"/>
                <a:gd name="connsiteX9" fmla="*/ 1781175 w 2203450"/>
                <a:gd name="connsiteY9" fmla="*/ 1414462 h 3476624"/>
                <a:gd name="connsiteX10" fmla="*/ 1476375 w 2203450"/>
                <a:gd name="connsiteY10" fmla="*/ 1557337 h 3476624"/>
                <a:gd name="connsiteX11" fmla="*/ 1095375 w 2203450"/>
                <a:gd name="connsiteY11" fmla="*/ 1624012 h 3476624"/>
                <a:gd name="connsiteX12" fmla="*/ 790575 w 2203450"/>
                <a:gd name="connsiteY12" fmla="*/ 1681162 h 3476624"/>
                <a:gd name="connsiteX13" fmla="*/ 657225 w 2203450"/>
                <a:gd name="connsiteY13" fmla="*/ 1690687 h 3476624"/>
                <a:gd name="connsiteX14" fmla="*/ 990600 w 2203450"/>
                <a:gd name="connsiteY14" fmla="*/ 1709737 h 3476624"/>
                <a:gd name="connsiteX15" fmla="*/ 1416174 w 2203450"/>
                <a:gd name="connsiteY15" fmla="*/ 1757734 h 3476624"/>
                <a:gd name="connsiteX16" fmla="*/ 1714500 w 2203450"/>
                <a:gd name="connsiteY16" fmla="*/ 1785937 h 3476624"/>
                <a:gd name="connsiteX17" fmla="*/ 1866900 w 2203450"/>
                <a:gd name="connsiteY17" fmla="*/ 1957387 h 3476624"/>
                <a:gd name="connsiteX18" fmla="*/ 2095500 w 2203450"/>
                <a:gd name="connsiteY18" fmla="*/ 2281237 h 3476624"/>
                <a:gd name="connsiteX19" fmla="*/ 2200275 w 2203450"/>
                <a:gd name="connsiteY19" fmla="*/ 2824162 h 3476624"/>
                <a:gd name="connsiteX20" fmla="*/ 2076450 w 2203450"/>
                <a:gd name="connsiteY20" fmla="*/ 3128962 h 3476624"/>
                <a:gd name="connsiteX21" fmla="*/ 1819275 w 2203450"/>
                <a:gd name="connsiteY21" fmla="*/ 3405187 h 3476624"/>
                <a:gd name="connsiteX22" fmla="*/ 1333500 w 2203450"/>
                <a:gd name="connsiteY22" fmla="*/ 3471862 h 3476624"/>
                <a:gd name="connsiteX23" fmla="*/ 800100 w 2203450"/>
                <a:gd name="connsiteY23" fmla="*/ 3433762 h 3476624"/>
                <a:gd name="connsiteX24" fmla="*/ 342900 w 2203450"/>
                <a:gd name="connsiteY24" fmla="*/ 3214687 h 3476624"/>
                <a:gd name="connsiteX25" fmla="*/ 0 w 2203450"/>
                <a:gd name="connsiteY25" fmla="*/ 2957512 h 3476624"/>
                <a:gd name="connsiteX26" fmla="*/ 0 w 2203450"/>
                <a:gd name="connsiteY26" fmla="*/ 2957512 h 3476624"/>
                <a:gd name="connsiteX0" fmla="*/ 190500 w 2203450"/>
                <a:gd name="connsiteY0" fmla="*/ 500062 h 3476624"/>
                <a:gd name="connsiteX1" fmla="*/ 466725 w 2203450"/>
                <a:gd name="connsiteY1" fmla="*/ 290512 h 3476624"/>
                <a:gd name="connsiteX2" fmla="*/ 742950 w 2203450"/>
                <a:gd name="connsiteY2" fmla="*/ 128587 h 3476624"/>
                <a:gd name="connsiteX3" fmla="*/ 1181100 w 2203450"/>
                <a:gd name="connsiteY3" fmla="*/ 14287 h 3476624"/>
                <a:gd name="connsiteX4" fmla="*/ 1571625 w 2203450"/>
                <a:gd name="connsiteY4" fmla="*/ 42862 h 3476624"/>
                <a:gd name="connsiteX5" fmla="*/ 1866900 w 2203450"/>
                <a:gd name="connsiteY5" fmla="*/ 233362 h 3476624"/>
                <a:gd name="connsiteX6" fmla="*/ 2019300 w 2203450"/>
                <a:gd name="connsiteY6" fmla="*/ 519112 h 3476624"/>
                <a:gd name="connsiteX7" fmla="*/ 2085975 w 2203450"/>
                <a:gd name="connsiteY7" fmla="*/ 823912 h 3476624"/>
                <a:gd name="connsiteX8" fmla="*/ 2019300 w 2203450"/>
                <a:gd name="connsiteY8" fmla="*/ 1166812 h 3476624"/>
                <a:gd name="connsiteX9" fmla="*/ 1781175 w 2203450"/>
                <a:gd name="connsiteY9" fmla="*/ 1414462 h 3476624"/>
                <a:gd name="connsiteX10" fmla="*/ 1476375 w 2203450"/>
                <a:gd name="connsiteY10" fmla="*/ 1557337 h 3476624"/>
                <a:gd name="connsiteX11" fmla="*/ 1095375 w 2203450"/>
                <a:gd name="connsiteY11" fmla="*/ 1624012 h 3476624"/>
                <a:gd name="connsiteX12" fmla="*/ 790575 w 2203450"/>
                <a:gd name="connsiteY12" fmla="*/ 1681162 h 3476624"/>
                <a:gd name="connsiteX13" fmla="*/ 657225 w 2203450"/>
                <a:gd name="connsiteY13" fmla="*/ 1690687 h 3476624"/>
                <a:gd name="connsiteX14" fmla="*/ 990600 w 2203450"/>
                <a:gd name="connsiteY14" fmla="*/ 1709737 h 3476624"/>
                <a:gd name="connsiteX15" fmla="*/ 1416174 w 2203450"/>
                <a:gd name="connsiteY15" fmla="*/ 1757734 h 3476624"/>
                <a:gd name="connsiteX16" fmla="*/ 1704206 w 2203450"/>
                <a:gd name="connsiteY16" fmla="*/ 1829742 h 3476624"/>
                <a:gd name="connsiteX17" fmla="*/ 1866900 w 2203450"/>
                <a:gd name="connsiteY17" fmla="*/ 1957387 h 3476624"/>
                <a:gd name="connsiteX18" fmla="*/ 2095500 w 2203450"/>
                <a:gd name="connsiteY18" fmla="*/ 2281237 h 3476624"/>
                <a:gd name="connsiteX19" fmla="*/ 2200275 w 2203450"/>
                <a:gd name="connsiteY19" fmla="*/ 2824162 h 3476624"/>
                <a:gd name="connsiteX20" fmla="*/ 2076450 w 2203450"/>
                <a:gd name="connsiteY20" fmla="*/ 3128962 h 3476624"/>
                <a:gd name="connsiteX21" fmla="*/ 1819275 w 2203450"/>
                <a:gd name="connsiteY21" fmla="*/ 3405187 h 3476624"/>
                <a:gd name="connsiteX22" fmla="*/ 1333500 w 2203450"/>
                <a:gd name="connsiteY22" fmla="*/ 3471862 h 3476624"/>
                <a:gd name="connsiteX23" fmla="*/ 800100 w 2203450"/>
                <a:gd name="connsiteY23" fmla="*/ 3433762 h 3476624"/>
                <a:gd name="connsiteX24" fmla="*/ 342900 w 2203450"/>
                <a:gd name="connsiteY24" fmla="*/ 3214687 h 3476624"/>
                <a:gd name="connsiteX25" fmla="*/ 0 w 2203450"/>
                <a:gd name="connsiteY25" fmla="*/ 2957512 h 3476624"/>
                <a:gd name="connsiteX26" fmla="*/ 0 w 2203450"/>
                <a:gd name="connsiteY26" fmla="*/ 2957512 h 3476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203450" h="3476624">
                  <a:moveTo>
                    <a:pt x="190500" y="500062"/>
                  </a:moveTo>
                  <a:cubicBezTo>
                    <a:pt x="282575" y="426243"/>
                    <a:pt x="374650" y="352425"/>
                    <a:pt x="466725" y="290512"/>
                  </a:cubicBezTo>
                  <a:cubicBezTo>
                    <a:pt x="558800" y="228600"/>
                    <a:pt x="623888" y="174624"/>
                    <a:pt x="742950" y="128587"/>
                  </a:cubicBezTo>
                  <a:cubicBezTo>
                    <a:pt x="862012" y="82550"/>
                    <a:pt x="1042988" y="28575"/>
                    <a:pt x="1181100" y="14287"/>
                  </a:cubicBezTo>
                  <a:cubicBezTo>
                    <a:pt x="1319213" y="0"/>
                    <a:pt x="1457325" y="6350"/>
                    <a:pt x="1571625" y="42862"/>
                  </a:cubicBezTo>
                  <a:cubicBezTo>
                    <a:pt x="1685925" y="79374"/>
                    <a:pt x="1792288" y="153987"/>
                    <a:pt x="1866900" y="233362"/>
                  </a:cubicBezTo>
                  <a:cubicBezTo>
                    <a:pt x="1941513" y="312737"/>
                    <a:pt x="1982788" y="420687"/>
                    <a:pt x="2019300" y="519112"/>
                  </a:cubicBezTo>
                  <a:cubicBezTo>
                    <a:pt x="2055812" y="617537"/>
                    <a:pt x="2085975" y="715962"/>
                    <a:pt x="2085975" y="823912"/>
                  </a:cubicBezTo>
                  <a:cubicBezTo>
                    <a:pt x="2085975" y="931862"/>
                    <a:pt x="2070100" y="1068387"/>
                    <a:pt x="2019300" y="1166812"/>
                  </a:cubicBezTo>
                  <a:cubicBezTo>
                    <a:pt x="1968500" y="1265237"/>
                    <a:pt x="1871662" y="1349375"/>
                    <a:pt x="1781175" y="1414462"/>
                  </a:cubicBezTo>
                  <a:cubicBezTo>
                    <a:pt x="1690688" y="1479549"/>
                    <a:pt x="1590675" y="1522412"/>
                    <a:pt x="1476375" y="1557337"/>
                  </a:cubicBezTo>
                  <a:cubicBezTo>
                    <a:pt x="1362075" y="1592262"/>
                    <a:pt x="1095375" y="1624012"/>
                    <a:pt x="1095375" y="1624012"/>
                  </a:cubicBezTo>
                  <a:cubicBezTo>
                    <a:pt x="981075" y="1644649"/>
                    <a:pt x="863600" y="1670050"/>
                    <a:pt x="790575" y="1681162"/>
                  </a:cubicBezTo>
                  <a:cubicBezTo>
                    <a:pt x="717550" y="1692274"/>
                    <a:pt x="623888" y="1685925"/>
                    <a:pt x="657225" y="1690687"/>
                  </a:cubicBezTo>
                  <a:cubicBezTo>
                    <a:pt x="690562" y="1695449"/>
                    <a:pt x="864109" y="1698563"/>
                    <a:pt x="990600" y="1709737"/>
                  </a:cubicBezTo>
                  <a:cubicBezTo>
                    <a:pt x="1117091" y="1720911"/>
                    <a:pt x="1297240" y="1737733"/>
                    <a:pt x="1416174" y="1757734"/>
                  </a:cubicBezTo>
                  <a:cubicBezTo>
                    <a:pt x="1535108" y="1777735"/>
                    <a:pt x="1629085" y="1796467"/>
                    <a:pt x="1704206" y="1829742"/>
                  </a:cubicBezTo>
                  <a:cubicBezTo>
                    <a:pt x="1779327" y="1863017"/>
                    <a:pt x="1801684" y="1882138"/>
                    <a:pt x="1866900" y="1957387"/>
                  </a:cubicBezTo>
                  <a:cubicBezTo>
                    <a:pt x="1932116" y="2032636"/>
                    <a:pt x="2039938" y="2136775"/>
                    <a:pt x="2095500" y="2281237"/>
                  </a:cubicBezTo>
                  <a:cubicBezTo>
                    <a:pt x="2151062" y="2425699"/>
                    <a:pt x="2203450" y="2682875"/>
                    <a:pt x="2200275" y="2824162"/>
                  </a:cubicBezTo>
                  <a:cubicBezTo>
                    <a:pt x="2197100" y="2965449"/>
                    <a:pt x="2139950" y="3032125"/>
                    <a:pt x="2076450" y="3128962"/>
                  </a:cubicBezTo>
                  <a:cubicBezTo>
                    <a:pt x="2012950" y="3225799"/>
                    <a:pt x="1943100" y="3348037"/>
                    <a:pt x="1819275" y="3405187"/>
                  </a:cubicBezTo>
                  <a:cubicBezTo>
                    <a:pt x="1695450" y="3462337"/>
                    <a:pt x="1503362" y="3467100"/>
                    <a:pt x="1333500" y="3471862"/>
                  </a:cubicBezTo>
                  <a:cubicBezTo>
                    <a:pt x="1163638" y="3476624"/>
                    <a:pt x="965200" y="3476624"/>
                    <a:pt x="800100" y="3433762"/>
                  </a:cubicBezTo>
                  <a:cubicBezTo>
                    <a:pt x="635000" y="3390900"/>
                    <a:pt x="476250" y="3294062"/>
                    <a:pt x="342900" y="3214687"/>
                  </a:cubicBezTo>
                  <a:cubicBezTo>
                    <a:pt x="209550" y="3135312"/>
                    <a:pt x="0" y="2957512"/>
                    <a:pt x="0" y="2957512"/>
                  </a:cubicBezTo>
                  <a:lnTo>
                    <a:pt x="0" y="2957512"/>
                  </a:lnTo>
                </a:path>
              </a:pathLst>
            </a:custGeom>
            <a:ln w="57150">
              <a:solidFill>
                <a:srgbClr val="FF66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Isosceles Triangle 40"/>
            <p:cNvSpPr/>
            <p:nvPr/>
          </p:nvSpPr>
          <p:spPr>
            <a:xfrm rot="3600000">
              <a:off x="3644251" y="2622441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Isosceles Triangle 47"/>
            <p:cNvSpPr/>
            <p:nvPr/>
          </p:nvSpPr>
          <p:spPr>
            <a:xfrm flipV="1">
              <a:off x="5328000" y="3212976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Isosceles Triangle 49"/>
            <p:cNvSpPr/>
            <p:nvPr/>
          </p:nvSpPr>
          <p:spPr>
            <a:xfrm flipV="1">
              <a:off x="5436096" y="5085184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Isosceles Triangle 52"/>
            <p:cNvSpPr/>
            <p:nvPr/>
          </p:nvSpPr>
          <p:spPr>
            <a:xfrm rot="18000000" flipH="1">
              <a:off x="3428227" y="5358745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5" name="Picture 14" descr="pencil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47864" y="1844824"/>
            <a:ext cx="1083704" cy="11019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22222E-6 6.93889E-18 C 0.0144 -0.02014 0.02881 -0.04028 0.04722 -0.05255 C 0.06562 -0.06482 0.09062 -0.072 0.11024 -0.07362 C 0.12986 -0.07524 0.15086 -0.07176 0.16527 -0.06297 C 0.17968 -0.05417 0.18906 -0.04028 0.19687 -0.02107 C 0.20468 -0.00186 0.21249 0.02986 0.21249 0.05254 C 0.21249 0.07523 0.20468 0.09814 0.19687 0.1155 C 0.18906 0.13287 0.18229 0.14699 0.16527 0.1574 C 0.14826 0.16782 0.11024 0.175 0.09444 0.17847 C 0.07864 0.18194 0.06562 0.17685 0.07083 0.17847 C 0.07604 0.18009 0.10746 0.18356 0.12586 0.18888 C 0.14427 0.19421 0.16666 0.19953 0.18107 0.20995 C 0.19548 0.22037 0.20468 0.23263 0.21249 0.25185 C 0.22031 0.27106 0.22951 0.30092 0.22829 0.32546 C 0.22708 0.35 0.2151 0.37963 0.20468 0.39884 C 0.19427 0.41805 0.18368 0.43402 0.16527 0.44097 C 0.14687 0.44791 0.11545 0.44444 0.09444 0.44097 C 0.07343 0.4375 0.05763 0.43217 0.03923 0.4199 C 0.02083 0.40763 0.00243 0.3875 -0.0158 0.36736 " pathEditMode="relative" ptsTypes="aaaaaaaaaaaaaaaaaaA">
                                      <p:cBhvr>
                                        <p:cTn id="3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er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2060848"/>
            <a:ext cx="3096342" cy="412845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23110" y="260648"/>
            <a:ext cx="672089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Down and over, down some more,</a:t>
            </a:r>
          </a:p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That’s the way we make a four.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23528" y="2132856"/>
            <a:ext cx="1296144" cy="122413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002060"/>
                </a:solidFill>
                <a:latin typeface="Comic Sans MS" pitchFamily="66" charset="0"/>
              </a:rPr>
              <a:t>Click for the pencil</a:t>
            </a:r>
            <a:endParaRPr lang="en-GB" sz="1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23528" y="3501008"/>
            <a:ext cx="1296144" cy="122413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002060"/>
                </a:solidFill>
                <a:latin typeface="Comic Sans MS" pitchFamily="66" charset="0"/>
              </a:rPr>
              <a:t>Click green for go!</a:t>
            </a:r>
            <a:endParaRPr lang="en-GB" sz="1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7" name="Action Button: Forward or Next 16">
            <a:hlinkClick r:id="" action="ppaction://hlinkshowjump?jump=nextslide" highlightClick="1"/>
          </p:cNvPr>
          <p:cNvSpPr/>
          <p:nvPr/>
        </p:nvSpPr>
        <p:spPr>
          <a:xfrm>
            <a:off x="8388424" y="6237312"/>
            <a:ext cx="755576" cy="620688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ction Button: Home 17">
            <a:hlinkClick r:id="rId4" action="ppaction://hlinksldjump" highlightClick="1"/>
          </p:cNvPr>
          <p:cNvSpPr/>
          <p:nvPr/>
        </p:nvSpPr>
        <p:spPr>
          <a:xfrm>
            <a:off x="0" y="6237312"/>
            <a:ext cx="755576" cy="620688"/>
          </a:xfrm>
          <a:prstGeom prst="actionButtonHo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8424" y="1628800"/>
            <a:ext cx="610628" cy="720080"/>
          </a:xfrm>
          <a:prstGeom prst="rect">
            <a:avLst/>
          </a:prstGeom>
        </p:spPr>
      </p:pic>
      <p:pic>
        <p:nvPicPr>
          <p:cNvPr id="19" name="Picture 18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68344" y="1628800"/>
            <a:ext cx="610628" cy="720080"/>
          </a:xfrm>
          <a:prstGeom prst="rect">
            <a:avLst/>
          </a:prstGeom>
        </p:spPr>
      </p:pic>
      <p:pic>
        <p:nvPicPr>
          <p:cNvPr id="33" name="Picture 32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8424" y="2276872"/>
            <a:ext cx="610628" cy="720080"/>
          </a:xfrm>
          <a:prstGeom prst="rect">
            <a:avLst/>
          </a:prstGeom>
        </p:spPr>
      </p:pic>
      <p:pic>
        <p:nvPicPr>
          <p:cNvPr id="20" name="Picture 19" descr="girl walking cl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79712" y="1700808"/>
            <a:ext cx="1368152" cy="1602023"/>
          </a:xfrm>
          <a:prstGeom prst="rect">
            <a:avLst/>
          </a:prstGeom>
        </p:spPr>
      </p:pic>
      <p:pic>
        <p:nvPicPr>
          <p:cNvPr id="21" name="Picture 20" descr="disabled boy cl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5220072" y="5157192"/>
            <a:ext cx="1290528" cy="1398332"/>
          </a:xfrm>
          <a:prstGeom prst="rect">
            <a:avLst/>
          </a:prstGeom>
        </p:spPr>
      </p:pic>
      <p:pic>
        <p:nvPicPr>
          <p:cNvPr id="22" name="Picture 21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68344" y="2276872"/>
            <a:ext cx="610628" cy="720080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3456000" y="2132856"/>
            <a:ext cx="2196120" cy="4032448"/>
            <a:chOff x="3456000" y="2132856"/>
            <a:chExt cx="2196120" cy="4032448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3563888" y="2132856"/>
              <a:ext cx="0" cy="2736304"/>
            </a:xfrm>
            <a:prstGeom prst="line">
              <a:avLst/>
            </a:prstGeom>
            <a:ln w="57150">
              <a:solidFill>
                <a:srgbClr val="FF66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076056" y="3429000"/>
              <a:ext cx="0" cy="2736304"/>
            </a:xfrm>
            <a:prstGeom prst="line">
              <a:avLst/>
            </a:prstGeom>
            <a:ln w="57150">
              <a:solidFill>
                <a:srgbClr val="FF66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3563888" y="4941168"/>
              <a:ext cx="2088232" cy="0"/>
            </a:xfrm>
            <a:prstGeom prst="line">
              <a:avLst/>
            </a:prstGeom>
            <a:ln w="57150">
              <a:solidFill>
                <a:srgbClr val="FF66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Isosceles Triangle 28"/>
            <p:cNvSpPr/>
            <p:nvPr/>
          </p:nvSpPr>
          <p:spPr>
            <a:xfrm rot="10800000">
              <a:off x="3456000" y="2276872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Isosceles Triangle 30"/>
            <p:cNvSpPr/>
            <p:nvPr/>
          </p:nvSpPr>
          <p:spPr>
            <a:xfrm rot="10800000">
              <a:off x="4968000" y="3573016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Isosceles Triangle 31"/>
            <p:cNvSpPr/>
            <p:nvPr/>
          </p:nvSpPr>
          <p:spPr>
            <a:xfrm rot="5400000">
              <a:off x="4103948" y="4860000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5" name="Picture 14" descr="pencil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347864" y="1124744"/>
            <a:ext cx="1083704" cy="1101994"/>
          </a:xfrm>
          <a:prstGeom prst="rect">
            <a:avLst/>
          </a:prstGeom>
        </p:spPr>
      </p:pic>
      <p:pic>
        <p:nvPicPr>
          <p:cNvPr id="34" name="Picture 33" descr="pencil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860032" y="2420888"/>
            <a:ext cx="1083704" cy="11019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5.55556E-6 C -0.00105 0.147 -0.00192 0.29422 -0.00209 0.3639 C -0.00226 0.43357 -0.0073 0.4095 -0.00105 0.41806 C 0.0052 0.42663 -0.00348 0.41506 0.03541 0.41529 C 0.0743 0.41552 0.19913 0.41922 0.23229 0.41945 " pathEditMode="relative" ptsTypes="aaaaA">
                                      <p:cBhvr>
                                        <p:cTn id="3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6.93889E-18 L -3.33333E-6 0.39885 " pathEditMode="relative" ptsTypes="AA">
                                      <p:cBhvr>
                                        <p:cTn id="47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4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er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2060848"/>
            <a:ext cx="3096342" cy="41284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23110" y="116632"/>
            <a:ext cx="672089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Down and around then a flag on high,</a:t>
            </a:r>
          </a:p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That’s the way to make a five.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23528" y="2132856"/>
            <a:ext cx="1296144" cy="122413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002060"/>
                </a:solidFill>
                <a:latin typeface="Comic Sans MS" pitchFamily="66" charset="0"/>
              </a:rPr>
              <a:t>Click for the pencil</a:t>
            </a:r>
            <a:endParaRPr lang="en-GB" sz="1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23528" y="3501008"/>
            <a:ext cx="1296144" cy="122413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002060"/>
                </a:solidFill>
                <a:latin typeface="Comic Sans MS" pitchFamily="66" charset="0"/>
              </a:rPr>
              <a:t>Click green for go!</a:t>
            </a:r>
            <a:endParaRPr lang="en-GB" sz="1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7" name="Action Button: Forward or Next 16">
            <a:hlinkClick r:id="" action="ppaction://hlinkshowjump?jump=nextslide" highlightClick="1"/>
          </p:cNvPr>
          <p:cNvSpPr/>
          <p:nvPr/>
        </p:nvSpPr>
        <p:spPr>
          <a:xfrm>
            <a:off x="8388424" y="6237312"/>
            <a:ext cx="755576" cy="620688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ction Button: Home 17">
            <a:hlinkClick r:id="rId4" action="ppaction://hlinksldjump" highlightClick="1"/>
          </p:cNvPr>
          <p:cNvSpPr/>
          <p:nvPr/>
        </p:nvSpPr>
        <p:spPr>
          <a:xfrm>
            <a:off x="0" y="6237312"/>
            <a:ext cx="755576" cy="620688"/>
          </a:xfrm>
          <a:prstGeom prst="actionButtonHo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8424" y="1628800"/>
            <a:ext cx="610628" cy="720080"/>
          </a:xfrm>
          <a:prstGeom prst="rect">
            <a:avLst/>
          </a:prstGeom>
        </p:spPr>
      </p:pic>
      <p:pic>
        <p:nvPicPr>
          <p:cNvPr id="19" name="Picture 18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68344" y="1628800"/>
            <a:ext cx="610628" cy="720080"/>
          </a:xfrm>
          <a:prstGeom prst="rect">
            <a:avLst/>
          </a:prstGeom>
        </p:spPr>
      </p:pic>
      <p:pic>
        <p:nvPicPr>
          <p:cNvPr id="33" name="Picture 32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8424" y="2276872"/>
            <a:ext cx="610628" cy="720080"/>
          </a:xfrm>
          <a:prstGeom prst="rect">
            <a:avLst/>
          </a:prstGeom>
        </p:spPr>
      </p:pic>
      <p:pic>
        <p:nvPicPr>
          <p:cNvPr id="20" name="Picture 19" descr="girl walking cl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08103" y="5589240"/>
            <a:ext cx="2642979" cy="1123723"/>
          </a:xfrm>
          <a:prstGeom prst="rect">
            <a:avLst/>
          </a:prstGeom>
        </p:spPr>
      </p:pic>
      <p:pic>
        <p:nvPicPr>
          <p:cNvPr id="22" name="Picture 21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68344" y="2276872"/>
            <a:ext cx="610628" cy="720080"/>
          </a:xfrm>
          <a:prstGeom prst="rect">
            <a:avLst/>
          </a:prstGeom>
        </p:spPr>
      </p:pic>
      <p:grpSp>
        <p:nvGrpSpPr>
          <p:cNvPr id="45" name="Group 44"/>
          <p:cNvGrpSpPr/>
          <p:nvPr/>
        </p:nvGrpSpPr>
        <p:grpSpPr>
          <a:xfrm>
            <a:off x="3409553" y="2231996"/>
            <a:ext cx="2278471" cy="3717284"/>
            <a:chOff x="3409553" y="2231996"/>
            <a:chExt cx="2278471" cy="3717284"/>
          </a:xfrm>
        </p:grpSpPr>
        <p:sp>
          <p:nvSpPr>
            <p:cNvPr id="29" name="Isosceles Triangle 28"/>
            <p:cNvSpPr/>
            <p:nvPr/>
          </p:nvSpPr>
          <p:spPr>
            <a:xfrm rot="10800000">
              <a:off x="3707904" y="2492896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Isosceles Triangle 31"/>
            <p:cNvSpPr/>
            <p:nvPr/>
          </p:nvSpPr>
          <p:spPr>
            <a:xfrm rot="5400000">
              <a:off x="4391980" y="3753036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3409553" y="2285999"/>
              <a:ext cx="2211834" cy="3591273"/>
            </a:xfrm>
            <a:custGeom>
              <a:avLst/>
              <a:gdLst>
                <a:gd name="connsiteX0" fmla="*/ 401637 w 2100262"/>
                <a:gd name="connsiteY0" fmla="*/ 0 h 3498850"/>
                <a:gd name="connsiteX1" fmla="*/ 344487 w 2100262"/>
                <a:gd name="connsiteY1" fmla="*/ 1743075 h 3498850"/>
                <a:gd name="connsiteX2" fmla="*/ 639762 w 2100262"/>
                <a:gd name="connsiteY2" fmla="*/ 1676400 h 3498850"/>
                <a:gd name="connsiteX3" fmla="*/ 1068387 w 2100262"/>
                <a:gd name="connsiteY3" fmla="*/ 1562100 h 3498850"/>
                <a:gd name="connsiteX4" fmla="*/ 1677987 w 2100262"/>
                <a:gd name="connsiteY4" fmla="*/ 1628775 h 3498850"/>
                <a:gd name="connsiteX5" fmla="*/ 2030412 w 2100262"/>
                <a:gd name="connsiteY5" fmla="*/ 2095500 h 3498850"/>
                <a:gd name="connsiteX6" fmla="*/ 2058987 w 2100262"/>
                <a:gd name="connsiteY6" fmla="*/ 2705100 h 3498850"/>
                <a:gd name="connsiteX7" fmla="*/ 1782762 w 2100262"/>
                <a:gd name="connsiteY7" fmla="*/ 3371850 h 3498850"/>
                <a:gd name="connsiteX8" fmla="*/ 1449387 w 2100262"/>
                <a:gd name="connsiteY8" fmla="*/ 3467100 h 3498850"/>
                <a:gd name="connsiteX9" fmla="*/ 1030287 w 2100262"/>
                <a:gd name="connsiteY9" fmla="*/ 3476625 h 3498850"/>
                <a:gd name="connsiteX10" fmla="*/ 658812 w 2100262"/>
                <a:gd name="connsiteY10" fmla="*/ 3381375 h 3498850"/>
                <a:gd name="connsiteX11" fmla="*/ 258762 w 2100262"/>
                <a:gd name="connsiteY11" fmla="*/ 3276600 h 3498850"/>
                <a:gd name="connsiteX12" fmla="*/ 39687 w 2100262"/>
                <a:gd name="connsiteY12" fmla="*/ 3171825 h 3498850"/>
                <a:gd name="connsiteX13" fmla="*/ 20637 w 2100262"/>
                <a:gd name="connsiteY13" fmla="*/ 3133725 h 3498850"/>
                <a:gd name="connsiteX0" fmla="*/ 401637 w 2184449"/>
                <a:gd name="connsiteY0" fmla="*/ 0 h 3495171"/>
                <a:gd name="connsiteX1" fmla="*/ 344487 w 2184449"/>
                <a:gd name="connsiteY1" fmla="*/ 1743075 h 3495171"/>
                <a:gd name="connsiteX2" fmla="*/ 639762 w 2184449"/>
                <a:gd name="connsiteY2" fmla="*/ 1676400 h 3495171"/>
                <a:gd name="connsiteX3" fmla="*/ 1068387 w 2184449"/>
                <a:gd name="connsiteY3" fmla="*/ 1562100 h 3495171"/>
                <a:gd name="connsiteX4" fmla="*/ 1677987 w 2184449"/>
                <a:gd name="connsiteY4" fmla="*/ 1628775 h 3495171"/>
                <a:gd name="connsiteX5" fmla="*/ 2030412 w 2184449"/>
                <a:gd name="connsiteY5" fmla="*/ 2095500 h 3495171"/>
                <a:gd name="connsiteX6" fmla="*/ 2143174 w 2184449"/>
                <a:gd name="connsiteY6" fmla="*/ 2727176 h 3495171"/>
                <a:gd name="connsiteX7" fmla="*/ 1782762 w 2184449"/>
                <a:gd name="connsiteY7" fmla="*/ 3371850 h 3495171"/>
                <a:gd name="connsiteX8" fmla="*/ 1449387 w 2184449"/>
                <a:gd name="connsiteY8" fmla="*/ 3467100 h 3495171"/>
                <a:gd name="connsiteX9" fmla="*/ 1030287 w 2184449"/>
                <a:gd name="connsiteY9" fmla="*/ 3476625 h 3495171"/>
                <a:gd name="connsiteX10" fmla="*/ 658812 w 2184449"/>
                <a:gd name="connsiteY10" fmla="*/ 3381375 h 3495171"/>
                <a:gd name="connsiteX11" fmla="*/ 258762 w 2184449"/>
                <a:gd name="connsiteY11" fmla="*/ 3276600 h 3495171"/>
                <a:gd name="connsiteX12" fmla="*/ 39687 w 2184449"/>
                <a:gd name="connsiteY12" fmla="*/ 3171825 h 3495171"/>
                <a:gd name="connsiteX13" fmla="*/ 20637 w 2184449"/>
                <a:gd name="connsiteY13" fmla="*/ 3133725 h 3495171"/>
                <a:gd name="connsiteX0" fmla="*/ 401637 w 2184449"/>
                <a:gd name="connsiteY0" fmla="*/ 0 h 3519265"/>
                <a:gd name="connsiteX1" fmla="*/ 344487 w 2184449"/>
                <a:gd name="connsiteY1" fmla="*/ 1743075 h 3519265"/>
                <a:gd name="connsiteX2" fmla="*/ 639762 w 2184449"/>
                <a:gd name="connsiteY2" fmla="*/ 1676400 h 3519265"/>
                <a:gd name="connsiteX3" fmla="*/ 1068387 w 2184449"/>
                <a:gd name="connsiteY3" fmla="*/ 1562100 h 3519265"/>
                <a:gd name="connsiteX4" fmla="*/ 1677987 w 2184449"/>
                <a:gd name="connsiteY4" fmla="*/ 1628775 h 3519265"/>
                <a:gd name="connsiteX5" fmla="*/ 2030412 w 2184449"/>
                <a:gd name="connsiteY5" fmla="*/ 2095500 h 3519265"/>
                <a:gd name="connsiteX6" fmla="*/ 2143174 w 2184449"/>
                <a:gd name="connsiteY6" fmla="*/ 2727176 h 3519265"/>
                <a:gd name="connsiteX7" fmla="*/ 1782762 w 2184449"/>
                <a:gd name="connsiteY7" fmla="*/ 3371850 h 3519265"/>
                <a:gd name="connsiteX8" fmla="*/ 1449387 w 2184449"/>
                <a:gd name="connsiteY8" fmla="*/ 3467100 h 3519265"/>
                <a:gd name="connsiteX9" fmla="*/ 1030287 w 2184449"/>
                <a:gd name="connsiteY9" fmla="*/ 3476625 h 3519265"/>
                <a:gd name="connsiteX10" fmla="*/ 631006 w 2184449"/>
                <a:gd name="connsiteY10" fmla="*/ 3519265 h 3519265"/>
                <a:gd name="connsiteX11" fmla="*/ 258762 w 2184449"/>
                <a:gd name="connsiteY11" fmla="*/ 3276600 h 3519265"/>
                <a:gd name="connsiteX12" fmla="*/ 39687 w 2184449"/>
                <a:gd name="connsiteY12" fmla="*/ 3171825 h 3519265"/>
                <a:gd name="connsiteX13" fmla="*/ 20637 w 2184449"/>
                <a:gd name="connsiteY13" fmla="*/ 3133725 h 3519265"/>
                <a:gd name="connsiteX0" fmla="*/ 401637 w 2184449"/>
                <a:gd name="connsiteY0" fmla="*/ 0 h 3599967"/>
                <a:gd name="connsiteX1" fmla="*/ 344487 w 2184449"/>
                <a:gd name="connsiteY1" fmla="*/ 1743075 h 3599967"/>
                <a:gd name="connsiteX2" fmla="*/ 639762 w 2184449"/>
                <a:gd name="connsiteY2" fmla="*/ 1676400 h 3599967"/>
                <a:gd name="connsiteX3" fmla="*/ 1068387 w 2184449"/>
                <a:gd name="connsiteY3" fmla="*/ 1562100 h 3599967"/>
                <a:gd name="connsiteX4" fmla="*/ 1677987 w 2184449"/>
                <a:gd name="connsiteY4" fmla="*/ 1628775 h 3599967"/>
                <a:gd name="connsiteX5" fmla="*/ 2030412 w 2184449"/>
                <a:gd name="connsiteY5" fmla="*/ 2095500 h 3599967"/>
                <a:gd name="connsiteX6" fmla="*/ 2143174 w 2184449"/>
                <a:gd name="connsiteY6" fmla="*/ 2727176 h 3599967"/>
                <a:gd name="connsiteX7" fmla="*/ 1782762 w 2184449"/>
                <a:gd name="connsiteY7" fmla="*/ 3371850 h 3599967"/>
                <a:gd name="connsiteX8" fmla="*/ 1449387 w 2184449"/>
                <a:gd name="connsiteY8" fmla="*/ 3467100 h 3599967"/>
                <a:gd name="connsiteX9" fmla="*/ 991046 w 2184449"/>
                <a:gd name="connsiteY9" fmla="*/ 3591273 h 3599967"/>
                <a:gd name="connsiteX10" fmla="*/ 631006 w 2184449"/>
                <a:gd name="connsiteY10" fmla="*/ 3519265 h 3599967"/>
                <a:gd name="connsiteX11" fmla="*/ 258762 w 2184449"/>
                <a:gd name="connsiteY11" fmla="*/ 3276600 h 3599967"/>
                <a:gd name="connsiteX12" fmla="*/ 39687 w 2184449"/>
                <a:gd name="connsiteY12" fmla="*/ 3171825 h 3599967"/>
                <a:gd name="connsiteX13" fmla="*/ 20637 w 2184449"/>
                <a:gd name="connsiteY13" fmla="*/ 3133725 h 3599967"/>
                <a:gd name="connsiteX0" fmla="*/ 401637 w 2184449"/>
                <a:gd name="connsiteY0" fmla="*/ 0 h 3591273"/>
                <a:gd name="connsiteX1" fmla="*/ 344487 w 2184449"/>
                <a:gd name="connsiteY1" fmla="*/ 1743075 h 3591273"/>
                <a:gd name="connsiteX2" fmla="*/ 639762 w 2184449"/>
                <a:gd name="connsiteY2" fmla="*/ 1676400 h 3591273"/>
                <a:gd name="connsiteX3" fmla="*/ 1068387 w 2184449"/>
                <a:gd name="connsiteY3" fmla="*/ 1562100 h 3591273"/>
                <a:gd name="connsiteX4" fmla="*/ 1677987 w 2184449"/>
                <a:gd name="connsiteY4" fmla="*/ 1628775 h 3591273"/>
                <a:gd name="connsiteX5" fmla="*/ 2030412 w 2184449"/>
                <a:gd name="connsiteY5" fmla="*/ 2095500 h 3591273"/>
                <a:gd name="connsiteX6" fmla="*/ 2143174 w 2184449"/>
                <a:gd name="connsiteY6" fmla="*/ 2727176 h 3591273"/>
                <a:gd name="connsiteX7" fmla="*/ 1782762 w 2184449"/>
                <a:gd name="connsiteY7" fmla="*/ 3371850 h 3591273"/>
                <a:gd name="connsiteX8" fmla="*/ 1423094 w 2184449"/>
                <a:gd name="connsiteY8" fmla="*/ 3519265 h 3591273"/>
                <a:gd name="connsiteX9" fmla="*/ 991046 w 2184449"/>
                <a:gd name="connsiteY9" fmla="*/ 3591273 h 3591273"/>
                <a:gd name="connsiteX10" fmla="*/ 631006 w 2184449"/>
                <a:gd name="connsiteY10" fmla="*/ 3519265 h 3591273"/>
                <a:gd name="connsiteX11" fmla="*/ 258762 w 2184449"/>
                <a:gd name="connsiteY11" fmla="*/ 3276600 h 3591273"/>
                <a:gd name="connsiteX12" fmla="*/ 39687 w 2184449"/>
                <a:gd name="connsiteY12" fmla="*/ 3171825 h 3591273"/>
                <a:gd name="connsiteX13" fmla="*/ 20637 w 2184449"/>
                <a:gd name="connsiteY13" fmla="*/ 3133725 h 3591273"/>
                <a:gd name="connsiteX0" fmla="*/ 429022 w 2211834"/>
                <a:gd name="connsiteY0" fmla="*/ 0 h 3591273"/>
                <a:gd name="connsiteX1" fmla="*/ 371872 w 2211834"/>
                <a:gd name="connsiteY1" fmla="*/ 1743075 h 3591273"/>
                <a:gd name="connsiteX2" fmla="*/ 667147 w 2211834"/>
                <a:gd name="connsiteY2" fmla="*/ 1676400 h 3591273"/>
                <a:gd name="connsiteX3" fmla="*/ 1095772 w 2211834"/>
                <a:gd name="connsiteY3" fmla="*/ 1562100 h 3591273"/>
                <a:gd name="connsiteX4" fmla="*/ 1705372 w 2211834"/>
                <a:gd name="connsiteY4" fmla="*/ 1628775 h 3591273"/>
                <a:gd name="connsiteX5" fmla="*/ 2057797 w 2211834"/>
                <a:gd name="connsiteY5" fmla="*/ 2095500 h 3591273"/>
                <a:gd name="connsiteX6" fmla="*/ 2170559 w 2211834"/>
                <a:gd name="connsiteY6" fmla="*/ 2727176 h 3591273"/>
                <a:gd name="connsiteX7" fmla="*/ 1810147 w 2211834"/>
                <a:gd name="connsiteY7" fmla="*/ 3371850 h 3591273"/>
                <a:gd name="connsiteX8" fmla="*/ 1450479 w 2211834"/>
                <a:gd name="connsiteY8" fmla="*/ 3519265 h 3591273"/>
                <a:gd name="connsiteX9" fmla="*/ 1018431 w 2211834"/>
                <a:gd name="connsiteY9" fmla="*/ 3591273 h 3591273"/>
                <a:gd name="connsiteX10" fmla="*/ 658391 w 2211834"/>
                <a:gd name="connsiteY10" fmla="*/ 3519265 h 3591273"/>
                <a:gd name="connsiteX11" fmla="*/ 286147 w 2211834"/>
                <a:gd name="connsiteY11" fmla="*/ 3276600 h 3591273"/>
                <a:gd name="connsiteX12" fmla="*/ 67072 w 2211834"/>
                <a:gd name="connsiteY12" fmla="*/ 3171825 h 3591273"/>
                <a:gd name="connsiteX13" fmla="*/ 10319 w 2211834"/>
                <a:gd name="connsiteY13" fmla="*/ 3159225 h 3591273"/>
                <a:gd name="connsiteX0" fmla="*/ 429022 w 2211834"/>
                <a:gd name="connsiteY0" fmla="*/ 0 h 3591273"/>
                <a:gd name="connsiteX1" fmla="*/ 371872 w 2211834"/>
                <a:gd name="connsiteY1" fmla="*/ 1743075 h 3591273"/>
                <a:gd name="connsiteX2" fmla="*/ 667147 w 2211834"/>
                <a:gd name="connsiteY2" fmla="*/ 1676400 h 3591273"/>
                <a:gd name="connsiteX3" fmla="*/ 1095772 w 2211834"/>
                <a:gd name="connsiteY3" fmla="*/ 1562100 h 3591273"/>
                <a:gd name="connsiteX4" fmla="*/ 1705372 w 2211834"/>
                <a:gd name="connsiteY4" fmla="*/ 1628775 h 3591273"/>
                <a:gd name="connsiteX5" fmla="*/ 2057797 w 2211834"/>
                <a:gd name="connsiteY5" fmla="*/ 2095500 h 3591273"/>
                <a:gd name="connsiteX6" fmla="*/ 2170559 w 2211834"/>
                <a:gd name="connsiteY6" fmla="*/ 2727176 h 3591273"/>
                <a:gd name="connsiteX7" fmla="*/ 1810147 w 2211834"/>
                <a:gd name="connsiteY7" fmla="*/ 3371850 h 3591273"/>
                <a:gd name="connsiteX8" fmla="*/ 1450479 w 2211834"/>
                <a:gd name="connsiteY8" fmla="*/ 3519265 h 3591273"/>
                <a:gd name="connsiteX9" fmla="*/ 1018431 w 2211834"/>
                <a:gd name="connsiteY9" fmla="*/ 3591273 h 3591273"/>
                <a:gd name="connsiteX10" fmla="*/ 658391 w 2211834"/>
                <a:gd name="connsiteY10" fmla="*/ 3519265 h 3591273"/>
                <a:gd name="connsiteX11" fmla="*/ 226343 w 2211834"/>
                <a:gd name="connsiteY11" fmla="*/ 3303241 h 3591273"/>
                <a:gd name="connsiteX12" fmla="*/ 67072 w 2211834"/>
                <a:gd name="connsiteY12" fmla="*/ 3171825 h 3591273"/>
                <a:gd name="connsiteX13" fmla="*/ 10319 w 2211834"/>
                <a:gd name="connsiteY13" fmla="*/ 3159225 h 3591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11834" h="3591273">
                  <a:moveTo>
                    <a:pt x="429022" y="0"/>
                  </a:moveTo>
                  <a:cubicBezTo>
                    <a:pt x="380603" y="731837"/>
                    <a:pt x="332185" y="1463675"/>
                    <a:pt x="371872" y="1743075"/>
                  </a:cubicBezTo>
                  <a:cubicBezTo>
                    <a:pt x="411559" y="2022475"/>
                    <a:pt x="546497" y="1706563"/>
                    <a:pt x="667147" y="1676400"/>
                  </a:cubicBezTo>
                  <a:cubicBezTo>
                    <a:pt x="787797" y="1646237"/>
                    <a:pt x="922735" y="1570037"/>
                    <a:pt x="1095772" y="1562100"/>
                  </a:cubicBezTo>
                  <a:cubicBezTo>
                    <a:pt x="1268809" y="1554163"/>
                    <a:pt x="1545035" y="1539875"/>
                    <a:pt x="1705372" y="1628775"/>
                  </a:cubicBezTo>
                  <a:cubicBezTo>
                    <a:pt x="1865709" y="1717675"/>
                    <a:pt x="1980266" y="1912433"/>
                    <a:pt x="2057797" y="2095500"/>
                  </a:cubicBezTo>
                  <a:cubicBezTo>
                    <a:pt x="2135328" y="2278567"/>
                    <a:pt x="2211834" y="2514451"/>
                    <a:pt x="2170559" y="2727176"/>
                  </a:cubicBezTo>
                  <a:cubicBezTo>
                    <a:pt x="2129284" y="2939901"/>
                    <a:pt x="1930160" y="3239835"/>
                    <a:pt x="1810147" y="3371850"/>
                  </a:cubicBezTo>
                  <a:cubicBezTo>
                    <a:pt x="1690134" y="3503865"/>
                    <a:pt x="1582432" y="3482694"/>
                    <a:pt x="1450479" y="3519265"/>
                  </a:cubicBezTo>
                  <a:cubicBezTo>
                    <a:pt x="1318526" y="3555836"/>
                    <a:pt x="1150446" y="3591273"/>
                    <a:pt x="1018431" y="3591273"/>
                  </a:cubicBezTo>
                  <a:cubicBezTo>
                    <a:pt x="886416" y="3591273"/>
                    <a:pt x="658391" y="3519265"/>
                    <a:pt x="658391" y="3519265"/>
                  </a:cubicBezTo>
                  <a:cubicBezTo>
                    <a:pt x="529804" y="3485928"/>
                    <a:pt x="324896" y="3361148"/>
                    <a:pt x="226343" y="3303241"/>
                  </a:cubicBezTo>
                  <a:cubicBezTo>
                    <a:pt x="127790" y="3245334"/>
                    <a:pt x="103076" y="3195828"/>
                    <a:pt x="67072" y="3171825"/>
                  </a:cubicBezTo>
                  <a:cubicBezTo>
                    <a:pt x="31068" y="3147822"/>
                    <a:pt x="0" y="3166369"/>
                    <a:pt x="10319" y="3159225"/>
                  </a:cubicBezTo>
                </a:path>
              </a:pathLst>
            </a:custGeom>
            <a:ln w="57150">
              <a:solidFill>
                <a:srgbClr val="FF66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Isosceles Triangle 26"/>
            <p:cNvSpPr/>
            <p:nvPr/>
          </p:nvSpPr>
          <p:spPr>
            <a:xfrm rot="10800000">
              <a:off x="5472000" y="4725144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Isosceles Triangle 27"/>
            <p:cNvSpPr/>
            <p:nvPr/>
          </p:nvSpPr>
          <p:spPr>
            <a:xfrm rot="16200000" flipH="1">
              <a:off x="4175956" y="5769260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3923928" y="2348880"/>
              <a:ext cx="1656000" cy="0"/>
            </a:xfrm>
            <a:prstGeom prst="line">
              <a:avLst/>
            </a:prstGeom>
            <a:ln w="57150">
              <a:solidFill>
                <a:srgbClr val="FF66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Isosceles Triangle 39"/>
            <p:cNvSpPr/>
            <p:nvPr/>
          </p:nvSpPr>
          <p:spPr>
            <a:xfrm rot="5400000">
              <a:off x="4463988" y="2268000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5" name="Picture 14" descr="pencil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35896" y="1340768"/>
            <a:ext cx="1083704" cy="1101994"/>
          </a:xfrm>
          <a:prstGeom prst="rect">
            <a:avLst/>
          </a:prstGeom>
        </p:spPr>
      </p:pic>
      <p:pic>
        <p:nvPicPr>
          <p:cNvPr id="42" name="Picture 41" descr="fla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15816" y="1412776"/>
            <a:ext cx="2335984" cy="1449602"/>
          </a:xfrm>
          <a:prstGeom prst="rect">
            <a:avLst/>
          </a:prstGeom>
        </p:spPr>
      </p:pic>
      <p:pic>
        <p:nvPicPr>
          <p:cNvPr id="34" name="Picture 33" descr="pencil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35896" y="1340768"/>
            <a:ext cx="1083704" cy="1101994"/>
          </a:xfrm>
          <a:prstGeom prst="rect">
            <a:avLst/>
          </a:prstGeom>
        </p:spPr>
      </p:pic>
      <p:pic>
        <p:nvPicPr>
          <p:cNvPr id="43" name="Picture 42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8424" y="2924944"/>
            <a:ext cx="610628" cy="72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6 C -0.00243 0.07083 -0.00486 0.14189 -0.00521 0.18472 C -0.00556 0.22754 -0.0066 0.24675 -0.00208 0.25694 C 0.00243 0.26712 0.01094 0.25069 0.02187 0.24583 C 0.03281 0.24097 0.04635 0.22962 0.06354 0.22777 C 0.08073 0.22592 0.10816 0.22638 0.125 0.23472 C 0.14184 0.24305 0.15382 0.25786 0.16458 0.27777 C 0.17535 0.29768 0.18559 0.32916 0.18958 0.35416 C 0.19357 0.37916 0.19427 0.40601 0.18854 0.42777 C 0.18281 0.44953 0.16857 0.46944 0.15521 0.48472 C 0.14184 0.49999 0.12778 0.51342 0.10833 0.51944 C 0.08889 0.52546 0.06354 0.53032 0.03854 0.52083 C 0.01354 0.51134 -0.02813 0.47245 -0.04167 0.46249 " pathEditMode="relative" ptsTypes="aaaaaaaaaaaaA">
                                      <p:cBhvr>
                                        <p:cTn id="29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8.51852E-6 L 0.19688 -8.51852E-6 " pathEditMode="relative" ptsTypes="AA">
                                      <p:cBhvr>
                                        <p:cTn id="4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3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4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er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2060848"/>
            <a:ext cx="3096342" cy="41284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23110" y="260648"/>
            <a:ext cx="672089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Down we go and make a loop,</a:t>
            </a:r>
          </a:p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Number six makes a hoop.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23528" y="2132856"/>
            <a:ext cx="1296144" cy="122413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002060"/>
                </a:solidFill>
                <a:latin typeface="Comic Sans MS" pitchFamily="66" charset="0"/>
              </a:rPr>
              <a:t>Click for the pencil</a:t>
            </a:r>
            <a:endParaRPr lang="en-GB" sz="1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23528" y="3501008"/>
            <a:ext cx="1296144" cy="122413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002060"/>
                </a:solidFill>
                <a:latin typeface="Comic Sans MS" pitchFamily="66" charset="0"/>
              </a:rPr>
              <a:t>Click green for go!</a:t>
            </a:r>
            <a:endParaRPr lang="en-GB" sz="1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7" name="Action Button: Forward or Next 16">
            <a:hlinkClick r:id="" action="ppaction://hlinkshowjump?jump=nextslide" highlightClick="1"/>
          </p:cNvPr>
          <p:cNvSpPr/>
          <p:nvPr/>
        </p:nvSpPr>
        <p:spPr>
          <a:xfrm>
            <a:off x="8388424" y="6237312"/>
            <a:ext cx="755576" cy="620688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ction Button: Home 17">
            <a:hlinkClick r:id="rId4" action="ppaction://hlinksldjump" highlightClick="1"/>
          </p:cNvPr>
          <p:cNvSpPr/>
          <p:nvPr/>
        </p:nvSpPr>
        <p:spPr>
          <a:xfrm>
            <a:off x="0" y="6237312"/>
            <a:ext cx="755576" cy="620688"/>
          </a:xfrm>
          <a:prstGeom prst="actionButtonHo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8424" y="1628800"/>
            <a:ext cx="610628" cy="720080"/>
          </a:xfrm>
          <a:prstGeom prst="rect">
            <a:avLst/>
          </a:prstGeom>
        </p:spPr>
      </p:pic>
      <p:pic>
        <p:nvPicPr>
          <p:cNvPr id="19" name="Picture 18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68344" y="1628800"/>
            <a:ext cx="610628" cy="720080"/>
          </a:xfrm>
          <a:prstGeom prst="rect">
            <a:avLst/>
          </a:prstGeom>
        </p:spPr>
      </p:pic>
      <p:pic>
        <p:nvPicPr>
          <p:cNvPr id="33" name="Picture 32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8424" y="2276872"/>
            <a:ext cx="610628" cy="720080"/>
          </a:xfrm>
          <a:prstGeom prst="rect">
            <a:avLst/>
          </a:prstGeom>
        </p:spPr>
      </p:pic>
      <p:pic>
        <p:nvPicPr>
          <p:cNvPr id="20" name="Picture 19" descr="girl walking cl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40152" y="5301208"/>
            <a:ext cx="1140862" cy="1267739"/>
          </a:xfrm>
          <a:prstGeom prst="rect">
            <a:avLst/>
          </a:prstGeom>
        </p:spPr>
      </p:pic>
      <p:pic>
        <p:nvPicPr>
          <p:cNvPr id="22" name="Picture 21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68344" y="2276872"/>
            <a:ext cx="610628" cy="720080"/>
          </a:xfrm>
          <a:prstGeom prst="rect">
            <a:avLst/>
          </a:prstGeom>
        </p:spPr>
      </p:pic>
      <p:pic>
        <p:nvPicPr>
          <p:cNvPr id="43" name="Picture 42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8424" y="2924944"/>
            <a:ext cx="610628" cy="720080"/>
          </a:xfrm>
          <a:prstGeom prst="rect">
            <a:avLst/>
          </a:prstGeom>
        </p:spPr>
      </p:pic>
      <p:pic>
        <p:nvPicPr>
          <p:cNvPr id="25" name="Picture 24" descr="apple no b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68344" y="2924944"/>
            <a:ext cx="610628" cy="720080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3438982" y="2219325"/>
            <a:ext cx="2237140" cy="3711389"/>
            <a:chOff x="3438982" y="2219325"/>
            <a:chExt cx="2237140" cy="3711389"/>
          </a:xfrm>
        </p:grpSpPr>
        <p:sp>
          <p:nvSpPr>
            <p:cNvPr id="31" name="Freeform 30"/>
            <p:cNvSpPr/>
            <p:nvPr/>
          </p:nvSpPr>
          <p:spPr>
            <a:xfrm>
              <a:off x="3486150" y="2219325"/>
              <a:ext cx="2189972" cy="3711389"/>
            </a:xfrm>
            <a:custGeom>
              <a:avLst/>
              <a:gdLst>
                <a:gd name="connsiteX0" fmla="*/ 971550 w 2171700"/>
                <a:gd name="connsiteY0" fmla="*/ 0 h 3708400"/>
                <a:gd name="connsiteX1" fmla="*/ 523875 w 2171700"/>
                <a:gd name="connsiteY1" fmla="*/ 857250 h 3708400"/>
                <a:gd name="connsiteX2" fmla="*/ 209550 w 2171700"/>
                <a:gd name="connsiteY2" fmla="*/ 1714500 h 3708400"/>
                <a:gd name="connsiteX3" fmla="*/ 47625 w 2171700"/>
                <a:gd name="connsiteY3" fmla="*/ 2667000 h 3708400"/>
                <a:gd name="connsiteX4" fmla="*/ 228600 w 2171700"/>
                <a:gd name="connsiteY4" fmla="*/ 3362325 h 3708400"/>
                <a:gd name="connsiteX5" fmla="*/ 790575 w 2171700"/>
                <a:gd name="connsiteY5" fmla="*/ 3648075 h 3708400"/>
                <a:gd name="connsiteX6" fmla="*/ 1495425 w 2171700"/>
                <a:gd name="connsiteY6" fmla="*/ 3629025 h 3708400"/>
                <a:gd name="connsiteX7" fmla="*/ 2076450 w 2171700"/>
                <a:gd name="connsiteY7" fmla="*/ 3171825 h 3708400"/>
                <a:gd name="connsiteX8" fmla="*/ 2066925 w 2171700"/>
                <a:gd name="connsiteY8" fmla="*/ 2505075 h 3708400"/>
                <a:gd name="connsiteX9" fmla="*/ 1924050 w 2171700"/>
                <a:gd name="connsiteY9" fmla="*/ 1866900 h 3708400"/>
                <a:gd name="connsiteX10" fmla="*/ 1533525 w 2171700"/>
                <a:gd name="connsiteY10" fmla="*/ 1676400 h 3708400"/>
                <a:gd name="connsiteX11" fmla="*/ 1104900 w 2171700"/>
                <a:gd name="connsiteY11" fmla="*/ 1571625 h 3708400"/>
                <a:gd name="connsiteX12" fmla="*/ 419100 w 2171700"/>
                <a:gd name="connsiteY12" fmla="*/ 1762125 h 3708400"/>
                <a:gd name="connsiteX13" fmla="*/ 0 w 2171700"/>
                <a:gd name="connsiteY13" fmla="*/ 2343150 h 3708400"/>
                <a:gd name="connsiteX14" fmla="*/ 0 w 2171700"/>
                <a:gd name="connsiteY14" fmla="*/ 2343150 h 3708400"/>
                <a:gd name="connsiteX0" fmla="*/ 971550 w 2171700"/>
                <a:gd name="connsiteY0" fmla="*/ 0 h 3708400"/>
                <a:gd name="connsiteX1" fmla="*/ 523875 w 2171700"/>
                <a:gd name="connsiteY1" fmla="*/ 857250 h 3708400"/>
                <a:gd name="connsiteX2" fmla="*/ 209550 w 2171700"/>
                <a:gd name="connsiteY2" fmla="*/ 1714500 h 3708400"/>
                <a:gd name="connsiteX3" fmla="*/ 47625 w 2171700"/>
                <a:gd name="connsiteY3" fmla="*/ 2667000 h 3708400"/>
                <a:gd name="connsiteX4" fmla="*/ 228600 w 2171700"/>
                <a:gd name="connsiteY4" fmla="*/ 3362325 h 3708400"/>
                <a:gd name="connsiteX5" fmla="*/ 790575 w 2171700"/>
                <a:gd name="connsiteY5" fmla="*/ 3648075 h 3708400"/>
                <a:gd name="connsiteX6" fmla="*/ 1495425 w 2171700"/>
                <a:gd name="connsiteY6" fmla="*/ 3629025 h 3708400"/>
                <a:gd name="connsiteX7" fmla="*/ 2076450 w 2171700"/>
                <a:gd name="connsiteY7" fmla="*/ 3171825 h 3708400"/>
                <a:gd name="connsiteX8" fmla="*/ 2066925 w 2171700"/>
                <a:gd name="connsiteY8" fmla="*/ 2505075 h 3708400"/>
                <a:gd name="connsiteX9" fmla="*/ 1924050 w 2171700"/>
                <a:gd name="connsiteY9" fmla="*/ 1866900 h 3708400"/>
                <a:gd name="connsiteX10" fmla="*/ 1589906 w 2171700"/>
                <a:gd name="connsiteY10" fmla="*/ 1641723 h 3708400"/>
                <a:gd name="connsiteX11" fmla="*/ 1104900 w 2171700"/>
                <a:gd name="connsiteY11" fmla="*/ 1571625 h 3708400"/>
                <a:gd name="connsiteX12" fmla="*/ 419100 w 2171700"/>
                <a:gd name="connsiteY12" fmla="*/ 1762125 h 3708400"/>
                <a:gd name="connsiteX13" fmla="*/ 0 w 2171700"/>
                <a:gd name="connsiteY13" fmla="*/ 2343150 h 3708400"/>
                <a:gd name="connsiteX14" fmla="*/ 0 w 2171700"/>
                <a:gd name="connsiteY14" fmla="*/ 2343150 h 3708400"/>
                <a:gd name="connsiteX0" fmla="*/ 971550 w 2191370"/>
                <a:gd name="connsiteY0" fmla="*/ 0 h 3708400"/>
                <a:gd name="connsiteX1" fmla="*/ 523875 w 2191370"/>
                <a:gd name="connsiteY1" fmla="*/ 857250 h 3708400"/>
                <a:gd name="connsiteX2" fmla="*/ 209550 w 2191370"/>
                <a:gd name="connsiteY2" fmla="*/ 1714500 h 3708400"/>
                <a:gd name="connsiteX3" fmla="*/ 47625 w 2191370"/>
                <a:gd name="connsiteY3" fmla="*/ 2667000 h 3708400"/>
                <a:gd name="connsiteX4" fmla="*/ 228600 w 2191370"/>
                <a:gd name="connsiteY4" fmla="*/ 3362325 h 3708400"/>
                <a:gd name="connsiteX5" fmla="*/ 790575 w 2191370"/>
                <a:gd name="connsiteY5" fmla="*/ 3648075 h 3708400"/>
                <a:gd name="connsiteX6" fmla="*/ 1495425 w 2191370"/>
                <a:gd name="connsiteY6" fmla="*/ 3629025 h 3708400"/>
                <a:gd name="connsiteX7" fmla="*/ 2076450 w 2191370"/>
                <a:gd name="connsiteY7" fmla="*/ 3171825 h 3708400"/>
                <a:gd name="connsiteX8" fmla="*/ 2165970 w 2191370"/>
                <a:gd name="connsiteY8" fmla="*/ 2505819 h 3708400"/>
                <a:gd name="connsiteX9" fmla="*/ 1924050 w 2191370"/>
                <a:gd name="connsiteY9" fmla="*/ 1866900 h 3708400"/>
                <a:gd name="connsiteX10" fmla="*/ 1589906 w 2191370"/>
                <a:gd name="connsiteY10" fmla="*/ 1641723 h 3708400"/>
                <a:gd name="connsiteX11" fmla="*/ 1104900 w 2191370"/>
                <a:gd name="connsiteY11" fmla="*/ 1571625 h 3708400"/>
                <a:gd name="connsiteX12" fmla="*/ 419100 w 2191370"/>
                <a:gd name="connsiteY12" fmla="*/ 1762125 h 3708400"/>
                <a:gd name="connsiteX13" fmla="*/ 0 w 2191370"/>
                <a:gd name="connsiteY13" fmla="*/ 2343150 h 3708400"/>
                <a:gd name="connsiteX14" fmla="*/ 0 w 2191370"/>
                <a:gd name="connsiteY14" fmla="*/ 2343150 h 3708400"/>
                <a:gd name="connsiteX0" fmla="*/ 971550 w 2182287"/>
                <a:gd name="connsiteY0" fmla="*/ 0 h 3711389"/>
                <a:gd name="connsiteX1" fmla="*/ 523875 w 2182287"/>
                <a:gd name="connsiteY1" fmla="*/ 857250 h 3711389"/>
                <a:gd name="connsiteX2" fmla="*/ 209550 w 2182287"/>
                <a:gd name="connsiteY2" fmla="*/ 1714500 h 3711389"/>
                <a:gd name="connsiteX3" fmla="*/ 47625 w 2182287"/>
                <a:gd name="connsiteY3" fmla="*/ 2667000 h 3711389"/>
                <a:gd name="connsiteX4" fmla="*/ 228600 w 2182287"/>
                <a:gd name="connsiteY4" fmla="*/ 3362325 h 3711389"/>
                <a:gd name="connsiteX5" fmla="*/ 790575 w 2182287"/>
                <a:gd name="connsiteY5" fmla="*/ 3648075 h 3711389"/>
                <a:gd name="connsiteX6" fmla="*/ 1495425 w 2182287"/>
                <a:gd name="connsiteY6" fmla="*/ 3629025 h 3711389"/>
                <a:gd name="connsiteX7" fmla="*/ 2021954 w 2182287"/>
                <a:gd name="connsiteY7" fmla="*/ 3153891 h 3711389"/>
                <a:gd name="connsiteX8" fmla="*/ 2165970 w 2182287"/>
                <a:gd name="connsiteY8" fmla="*/ 2505819 h 3711389"/>
                <a:gd name="connsiteX9" fmla="*/ 1924050 w 2182287"/>
                <a:gd name="connsiteY9" fmla="*/ 1866900 h 3711389"/>
                <a:gd name="connsiteX10" fmla="*/ 1589906 w 2182287"/>
                <a:gd name="connsiteY10" fmla="*/ 1641723 h 3711389"/>
                <a:gd name="connsiteX11" fmla="*/ 1104900 w 2182287"/>
                <a:gd name="connsiteY11" fmla="*/ 1571625 h 3711389"/>
                <a:gd name="connsiteX12" fmla="*/ 419100 w 2182287"/>
                <a:gd name="connsiteY12" fmla="*/ 1762125 h 3711389"/>
                <a:gd name="connsiteX13" fmla="*/ 0 w 2182287"/>
                <a:gd name="connsiteY13" fmla="*/ 2343150 h 3711389"/>
                <a:gd name="connsiteX14" fmla="*/ 0 w 2182287"/>
                <a:gd name="connsiteY14" fmla="*/ 2343150 h 3711389"/>
                <a:gd name="connsiteX0" fmla="*/ 971550 w 2189972"/>
                <a:gd name="connsiteY0" fmla="*/ 0 h 3711389"/>
                <a:gd name="connsiteX1" fmla="*/ 523875 w 2189972"/>
                <a:gd name="connsiteY1" fmla="*/ 857250 h 3711389"/>
                <a:gd name="connsiteX2" fmla="*/ 209550 w 2189972"/>
                <a:gd name="connsiteY2" fmla="*/ 1714500 h 3711389"/>
                <a:gd name="connsiteX3" fmla="*/ 47625 w 2189972"/>
                <a:gd name="connsiteY3" fmla="*/ 2667000 h 3711389"/>
                <a:gd name="connsiteX4" fmla="*/ 228600 w 2189972"/>
                <a:gd name="connsiteY4" fmla="*/ 3362325 h 3711389"/>
                <a:gd name="connsiteX5" fmla="*/ 790575 w 2189972"/>
                <a:gd name="connsiteY5" fmla="*/ 3648075 h 3711389"/>
                <a:gd name="connsiteX6" fmla="*/ 1495425 w 2189972"/>
                <a:gd name="connsiteY6" fmla="*/ 3629025 h 3711389"/>
                <a:gd name="connsiteX7" fmla="*/ 2021954 w 2189972"/>
                <a:gd name="connsiteY7" fmla="*/ 3153891 h 3711389"/>
                <a:gd name="connsiteX8" fmla="*/ 2165970 w 2189972"/>
                <a:gd name="connsiteY8" fmla="*/ 2505819 h 3711389"/>
                <a:gd name="connsiteX9" fmla="*/ 1877939 w 2189972"/>
                <a:gd name="connsiteY9" fmla="*/ 1857747 h 3711389"/>
                <a:gd name="connsiteX10" fmla="*/ 1589906 w 2189972"/>
                <a:gd name="connsiteY10" fmla="*/ 1641723 h 3711389"/>
                <a:gd name="connsiteX11" fmla="*/ 1104900 w 2189972"/>
                <a:gd name="connsiteY11" fmla="*/ 1571625 h 3711389"/>
                <a:gd name="connsiteX12" fmla="*/ 419100 w 2189972"/>
                <a:gd name="connsiteY12" fmla="*/ 1762125 h 3711389"/>
                <a:gd name="connsiteX13" fmla="*/ 0 w 2189972"/>
                <a:gd name="connsiteY13" fmla="*/ 2343150 h 3711389"/>
                <a:gd name="connsiteX14" fmla="*/ 0 w 2189972"/>
                <a:gd name="connsiteY14" fmla="*/ 2343150 h 3711389"/>
                <a:gd name="connsiteX0" fmla="*/ 971550 w 2189972"/>
                <a:gd name="connsiteY0" fmla="*/ 0 h 3711389"/>
                <a:gd name="connsiteX1" fmla="*/ 523875 w 2189972"/>
                <a:gd name="connsiteY1" fmla="*/ 857250 h 3711389"/>
                <a:gd name="connsiteX2" fmla="*/ 209550 w 2189972"/>
                <a:gd name="connsiteY2" fmla="*/ 1714500 h 3711389"/>
                <a:gd name="connsiteX3" fmla="*/ 47625 w 2189972"/>
                <a:gd name="connsiteY3" fmla="*/ 2667000 h 3711389"/>
                <a:gd name="connsiteX4" fmla="*/ 228600 w 2189972"/>
                <a:gd name="connsiteY4" fmla="*/ 3362325 h 3711389"/>
                <a:gd name="connsiteX5" fmla="*/ 790575 w 2189972"/>
                <a:gd name="connsiteY5" fmla="*/ 3648075 h 3711389"/>
                <a:gd name="connsiteX6" fmla="*/ 1495425 w 2189972"/>
                <a:gd name="connsiteY6" fmla="*/ 3629025 h 3711389"/>
                <a:gd name="connsiteX7" fmla="*/ 2021954 w 2189972"/>
                <a:gd name="connsiteY7" fmla="*/ 3153891 h 3711389"/>
                <a:gd name="connsiteX8" fmla="*/ 2165970 w 2189972"/>
                <a:gd name="connsiteY8" fmla="*/ 2505819 h 3711389"/>
                <a:gd name="connsiteX9" fmla="*/ 1877939 w 2189972"/>
                <a:gd name="connsiteY9" fmla="*/ 1857747 h 3711389"/>
                <a:gd name="connsiteX10" fmla="*/ 1589906 w 2189972"/>
                <a:gd name="connsiteY10" fmla="*/ 1641723 h 3711389"/>
                <a:gd name="connsiteX11" fmla="*/ 1104900 w 2189972"/>
                <a:gd name="connsiteY11" fmla="*/ 1571625 h 3711389"/>
                <a:gd name="connsiteX12" fmla="*/ 419100 w 2189972"/>
                <a:gd name="connsiteY12" fmla="*/ 1762125 h 3711389"/>
                <a:gd name="connsiteX13" fmla="*/ 0 w 2189972"/>
                <a:gd name="connsiteY13" fmla="*/ 2343150 h 3711389"/>
                <a:gd name="connsiteX14" fmla="*/ 0 w 2189972"/>
                <a:gd name="connsiteY14" fmla="*/ 2343150 h 3711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89972" h="3711389">
                  <a:moveTo>
                    <a:pt x="971550" y="0"/>
                  </a:moveTo>
                  <a:cubicBezTo>
                    <a:pt x="811212" y="285750"/>
                    <a:pt x="650875" y="571500"/>
                    <a:pt x="523875" y="857250"/>
                  </a:cubicBezTo>
                  <a:cubicBezTo>
                    <a:pt x="396875" y="1143000"/>
                    <a:pt x="288925" y="1412875"/>
                    <a:pt x="209550" y="1714500"/>
                  </a:cubicBezTo>
                  <a:cubicBezTo>
                    <a:pt x="130175" y="2016125"/>
                    <a:pt x="44450" y="2392363"/>
                    <a:pt x="47625" y="2667000"/>
                  </a:cubicBezTo>
                  <a:cubicBezTo>
                    <a:pt x="50800" y="2941637"/>
                    <a:pt x="104775" y="3198813"/>
                    <a:pt x="228600" y="3362325"/>
                  </a:cubicBezTo>
                  <a:cubicBezTo>
                    <a:pt x="352425" y="3525838"/>
                    <a:pt x="579438" y="3603625"/>
                    <a:pt x="790575" y="3648075"/>
                  </a:cubicBezTo>
                  <a:cubicBezTo>
                    <a:pt x="1001713" y="3692525"/>
                    <a:pt x="1290195" y="3711389"/>
                    <a:pt x="1495425" y="3629025"/>
                  </a:cubicBezTo>
                  <a:cubicBezTo>
                    <a:pt x="1700655" y="3546661"/>
                    <a:pt x="1910197" y="3341092"/>
                    <a:pt x="2021954" y="3153891"/>
                  </a:cubicBezTo>
                  <a:cubicBezTo>
                    <a:pt x="2133711" y="2966690"/>
                    <a:pt x="2189972" y="2721843"/>
                    <a:pt x="2165970" y="2505819"/>
                  </a:cubicBezTo>
                  <a:cubicBezTo>
                    <a:pt x="2141968" y="2289795"/>
                    <a:pt x="1973950" y="2001763"/>
                    <a:pt x="1877939" y="1857747"/>
                  </a:cubicBezTo>
                  <a:cubicBezTo>
                    <a:pt x="1738123" y="1771650"/>
                    <a:pt x="1718746" y="1689410"/>
                    <a:pt x="1589906" y="1641723"/>
                  </a:cubicBezTo>
                  <a:cubicBezTo>
                    <a:pt x="1461066" y="1594036"/>
                    <a:pt x="1300034" y="1551558"/>
                    <a:pt x="1104900" y="1571625"/>
                  </a:cubicBezTo>
                  <a:cubicBezTo>
                    <a:pt x="909766" y="1591692"/>
                    <a:pt x="603250" y="1633538"/>
                    <a:pt x="419100" y="1762125"/>
                  </a:cubicBezTo>
                  <a:cubicBezTo>
                    <a:pt x="234950" y="1890713"/>
                    <a:pt x="0" y="2343150"/>
                    <a:pt x="0" y="2343150"/>
                  </a:cubicBezTo>
                  <a:lnTo>
                    <a:pt x="0" y="2343150"/>
                  </a:lnTo>
                </a:path>
              </a:pathLst>
            </a:custGeom>
            <a:ln w="57150">
              <a:solidFill>
                <a:srgbClr val="FF66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Isosceles Triangle 34"/>
            <p:cNvSpPr/>
            <p:nvPr/>
          </p:nvSpPr>
          <p:spPr>
            <a:xfrm rot="12120000">
              <a:off x="4067944" y="2708920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Isosceles Triangle 35"/>
            <p:cNvSpPr/>
            <p:nvPr/>
          </p:nvSpPr>
          <p:spPr>
            <a:xfrm rot="10320000">
              <a:off x="3438982" y="5048394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Isosceles Triangle 36"/>
            <p:cNvSpPr/>
            <p:nvPr/>
          </p:nvSpPr>
          <p:spPr>
            <a:xfrm rot="9900000" flipH="1" flipV="1">
              <a:off x="5445066" y="4307428"/>
              <a:ext cx="216024" cy="144016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1" name="Picture 40" descr="girl walking cl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27784" y="1660871"/>
            <a:ext cx="1140862" cy="1203597"/>
          </a:xfrm>
          <a:prstGeom prst="rect">
            <a:avLst/>
          </a:prstGeom>
        </p:spPr>
      </p:pic>
      <p:pic>
        <p:nvPicPr>
          <p:cNvPr id="15" name="Picture 14" descr="pencil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211960" y="1268760"/>
            <a:ext cx="1083704" cy="11019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C -0.01319 0.02963 -0.02639 0.05949 -0.03941 0.09444 C -0.05243 0.1294 -0.06944 0.1662 -0.07864 0.20995 C -0.08785 0.2537 -0.09305 0.31319 -0.09444 0.35694 C -0.09583 0.40069 -0.09705 0.44444 -0.08663 0.47245 C -0.07621 0.50046 -0.05364 0.5162 -0.03142 0.525 C -0.0092 0.53379 0.02361 0.53379 0.04722 0.525 C 0.07084 0.5162 0.09584 0.49699 0.11024 0.47245 C 0.12465 0.44791 0.13177 0.40671 0.13386 0.37801 C 0.13594 0.3493 0.13038 0.32176 0.12292 0.3 C 0.11545 0.27824 0.10643 0.26041 0.08854 0.24722 C 0.07066 0.23403 0.03837 0.22153 0.0158 0.2206 C -0.00677 0.21967 -0.02621 0.2206 -0.04722 0.24166 C -0.06823 0.26273 -0.09982 0.32916 -0.11024 0.34653 " pathEditMode="relative" rAng="0" ptsTypes="aaaaaaaaaaaaaa">
                                      <p:cBhvr>
                                        <p:cTn id="3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" y="2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</p:bldLst>
  </p:timing>
</p:sld>
</file>

<file path=ppt/theme/theme1.xml><?xml version="1.0" encoding="utf-8"?>
<a:theme xmlns:a="http://schemas.openxmlformats.org/drawingml/2006/main" name="template">
  <a:themeElements>
    <a:clrScheme name="Rainbow">
      <a:dk1>
        <a:srgbClr val="C00000"/>
      </a:dk1>
      <a:lt1>
        <a:sysClr val="window" lastClr="FFFFFF"/>
      </a:lt1>
      <a:dk2>
        <a:srgbClr val="00B0F0"/>
      </a:dk2>
      <a:lt2>
        <a:srgbClr val="0CFFFE"/>
      </a:lt2>
      <a:accent1>
        <a:srgbClr val="00B050"/>
      </a:accent1>
      <a:accent2>
        <a:srgbClr val="0070C0"/>
      </a:accent2>
      <a:accent3>
        <a:srgbClr val="FFFF00"/>
      </a:accent3>
      <a:accent4>
        <a:srgbClr val="FFC000"/>
      </a:accent4>
      <a:accent5>
        <a:srgbClr val="92D050"/>
      </a:accent5>
      <a:accent6>
        <a:srgbClr val="FF00FF"/>
      </a:accent6>
      <a:hlink>
        <a:srgbClr val="66FFFF"/>
      </a:hlink>
      <a:folHlink>
        <a:srgbClr val="7030A0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4D4D4D"/>
        </a:dk2>
        <a:lt2>
          <a:srgbClr val="11163C"/>
        </a:lt2>
        <a:accent1>
          <a:srgbClr val="212B53"/>
        </a:accent1>
        <a:accent2>
          <a:srgbClr val="364481"/>
        </a:accent2>
        <a:accent3>
          <a:srgbClr val="FFFFFF"/>
        </a:accent3>
        <a:accent4>
          <a:srgbClr val="404040"/>
        </a:accent4>
        <a:accent5>
          <a:srgbClr val="ABACB3"/>
        </a:accent5>
        <a:accent6>
          <a:srgbClr val="303D74"/>
        </a:accent6>
        <a:hlink>
          <a:srgbClr val="3E498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4D4D4D"/>
        </a:dk2>
        <a:lt2>
          <a:srgbClr val="0D254C"/>
        </a:lt2>
        <a:accent1>
          <a:srgbClr val="254B83"/>
        </a:accent1>
        <a:accent2>
          <a:srgbClr val="406DAA"/>
        </a:accent2>
        <a:accent3>
          <a:srgbClr val="FFFFFF"/>
        </a:accent3>
        <a:accent4>
          <a:srgbClr val="404040"/>
        </a:accent4>
        <a:accent5>
          <a:srgbClr val="ACB1C1"/>
        </a:accent5>
        <a:accent6>
          <a:srgbClr val="39629A"/>
        </a:accent6>
        <a:hlink>
          <a:srgbClr val="3267B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4D4D4D"/>
        </a:dk2>
        <a:lt2>
          <a:srgbClr val="363B45"/>
        </a:lt2>
        <a:accent1>
          <a:srgbClr val="A99D9B"/>
        </a:accent1>
        <a:accent2>
          <a:srgbClr val="565A66"/>
        </a:accent2>
        <a:accent3>
          <a:srgbClr val="FFFFFF"/>
        </a:accent3>
        <a:accent4>
          <a:srgbClr val="404040"/>
        </a:accent4>
        <a:accent5>
          <a:srgbClr val="D1CCCB"/>
        </a:accent5>
        <a:accent6>
          <a:srgbClr val="4D515C"/>
        </a:accent6>
        <a:hlink>
          <a:srgbClr val="92715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4D4D4D"/>
        </a:dk2>
        <a:lt2>
          <a:srgbClr val="2E3236"/>
        </a:lt2>
        <a:accent1>
          <a:srgbClr val="B26920"/>
        </a:accent1>
        <a:accent2>
          <a:srgbClr val="6F7F8D"/>
        </a:accent2>
        <a:accent3>
          <a:srgbClr val="FFFFFF"/>
        </a:accent3>
        <a:accent4>
          <a:srgbClr val="404040"/>
        </a:accent4>
        <a:accent5>
          <a:srgbClr val="D5B9AB"/>
        </a:accent5>
        <a:accent6>
          <a:srgbClr val="64727F"/>
        </a:accent6>
        <a:hlink>
          <a:srgbClr val="EEC72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4D4D4D"/>
        </a:dk2>
        <a:lt2>
          <a:srgbClr val="2E3236"/>
        </a:lt2>
        <a:accent1>
          <a:srgbClr val="9BB6EE"/>
        </a:accent1>
        <a:accent2>
          <a:srgbClr val="6F7F8D"/>
        </a:accent2>
        <a:accent3>
          <a:srgbClr val="FFFFFF"/>
        </a:accent3>
        <a:accent4>
          <a:srgbClr val="404040"/>
        </a:accent4>
        <a:accent5>
          <a:srgbClr val="CBD7F5"/>
        </a:accent5>
        <a:accent6>
          <a:srgbClr val="64727F"/>
        </a:accent6>
        <a:hlink>
          <a:srgbClr val="84AAF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4D4D4D"/>
        </a:dk2>
        <a:lt2>
          <a:srgbClr val="40494F"/>
        </a:lt2>
        <a:accent1>
          <a:srgbClr val="6D7D8A"/>
        </a:accent1>
        <a:accent2>
          <a:srgbClr val="A7A7A7"/>
        </a:accent2>
        <a:accent3>
          <a:srgbClr val="FFFFFF"/>
        </a:accent3>
        <a:accent4>
          <a:srgbClr val="404040"/>
        </a:accent4>
        <a:accent5>
          <a:srgbClr val="BABFC4"/>
        </a:accent5>
        <a:accent6>
          <a:srgbClr val="979797"/>
        </a:accent6>
        <a:hlink>
          <a:srgbClr val="7F7F7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4D4D4D"/>
        </a:dk2>
        <a:lt2>
          <a:srgbClr val="454D52"/>
        </a:lt2>
        <a:accent1>
          <a:srgbClr val="7D8B97"/>
        </a:accent1>
        <a:accent2>
          <a:srgbClr val="CBCBCB"/>
        </a:accent2>
        <a:accent3>
          <a:srgbClr val="FFFFFF"/>
        </a:accent3>
        <a:accent4>
          <a:srgbClr val="404040"/>
        </a:accent4>
        <a:accent5>
          <a:srgbClr val="BFC4C9"/>
        </a:accent5>
        <a:accent6>
          <a:srgbClr val="B8B8B8"/>
        </a:accent6>
        <a:hlink>
          <a:srgbClr val="5158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4D4D4D"/>
        </a:dk2>
        <a:lt2>
          <a:srgbClr val="393939"/>
        </a:lt2>
        <a:accent1>
          <a:srgbClr val="858585"/>
        </a:accent1>
        <a:accent2>
          <a:srgbClr val="939393"/>
        </a:accent2>
        <a:accent3>
          <a:srgbClr val="FFFFFF"/>
        </a:accent3>
        <a:accent4>
          <a:srgbClr val="404040"/>
        </a:accent4>
        <a:accent5>
          <a:srgbClr val="C2C2C2"/>
        </a:accent5>
        <a:accent6>
          <a:srgbClr val="858585"/>
        </a:accent6>
        <a:hlink>
          <a:srgbClr val="6969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4D4D4D"/>
        </a:dk2>
        <a:lt2>
          <a:srgbClr val="4F5056"/>
        </a:lt2>
        <a:accent1>
          <a:srgbClr val="7E7F8E"/>
        </a:accent1>
        <a:accent2>
          <a:srgbClr val="C0C1C5"/>
        </a:accent2>
        <a:accent3>
          <a:srgbClr val="FFFFFF"/>
        </a:accent3>
        <a:accent4>
          <a:srgbClr val="404040"/>
        </a:accent4>
        <a:accent5>
          <a:srgbClr val="C0C0C6"/>
        </a:accent5>
        <a:accent6>
          <a:srgbClr val="AEAFB2"/>
        </a:accent6>
        <a:hlink>
          <a:srgbClr val="ACAFB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4D4D4D"/>
        </a:dk2>
        <a:lt2>
          <a:srgbClr val="85978F"/>
        </a:lt2>
        <a:accent1>
          <a:srgbClr val="9DA499"/>
        </a:accent1>
        <a:accent2>
          <a:srgbClr val="A5B9BA"/>
        </a:accent2>
        <a:accent3>
          <a:srgbClr val="FFFFFF"/>
        </a:accent3>
        <a:accent4>
          <a:srgbClr val="404040"/>
        </a:accent4>
        <a:accent5>
          <a:srgbClr val="CCCFCA"/>
        </a:accent5>
        <a:accent6>
          <a:srgbClr val="95A7A8"/>
        </a:accent6>
        <a:hlink>
          <a:srgbClr val="ABB4A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4D4D4D"/>
        </a:dk2>
        <a:lt2>
          <a:srgbClr val="484847"/>
        </a:lt2>
        <a:accent1>
          <a:srgbClr val="7C7C74"/>
        </a:accent1>
        <a:accent2>
          <a:srgbClr val="AFB2AA"/>
        </a:accent2>
        <a:accent3>
          <a:srgbClr val="FFFFFF"/>
        </a:accent3>
        <a:accent4>
          <a:srgbClr val="404040"/>
        </a:accent4>
        <a:accent5>
          <a:srgbClr val="BFBFBC"/>
        </a:accent5>
        <a:accent6>
          <a:srgbClr val="9EA19A"/>
        </a:accent6>
        <a:hlink>
          <a:srgbClr val="D4D2C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4D4D4D"/>
        </a:dk1>
        <a:lt1>
          <a:srgbClr val="FFFFFF"/>
        </a:lt1>
        <a:dk2>
          <a:srgbClr val="4D4D4D"/>
        </a:dk2>
        <a:lt2>
          <a:srgbClr val="18191C"/>
        </a:lt2>
        <a:accent1>
          <a:srgbClr val="1F2229"/>
        </a:accent1>
        <a:accent2>
          <a:srgbClr val="3B4A61"/>
        </a:accent2>
        <a:accent3>
          <a:srgbClr val="FFFFFF"/>
        </a:accent3>
        <a:accent4>
          <a:srgbClr val="404040"/>
        </a:accent4>
        <a:accent5>
          <a:srgbClr val="ABABAC"/>
        </a:accent5>
        <a:accent6>
          <a:srgbClr val="354257"/>
        </a:accent6>
        <a:hlink>
          <a:srgbClr val="718CA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4D4D4D"/>
        </a:dk1>
        <a:lt1>
          <a:srgbClr val="FFFFFF"/>
        </a:lt1>
        <a:dk2>
          <a:srgbClr val="4D4D4D"/>
        </a:dk2>
        <a:lt2>
          <a:srgbClr val="3E3B55"/>
        </a:lt2>
        <a:accent1>
          <a:srgbClr val="8D8DC2"/>
        </a:accent1>
        <a:accent2>
          <a:srgbClr val="777777"/>
        </a:accent2>
        <a:accent3>
          <a:srgbClr val="FFFFFF"/>
        </a:accent3>
        <a:accent4>
          <a:srgbClr val="404040"/>
        </a:accent4>
        <a:accent5>
          <a:srgbClr val="C5C5DD"/>
        </a:accent5>
        <a:accent6>
          <a:srgbClr val="6B6B6B"/>
        </a:accent6>
        <a:hlink>
          <a:srgbClr val="C0C0C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4">
        <a:dk1>
          <a:srgbClr val="4D4D4D"/>
        </a:dk1>
        <a:lt1>
          <a:srgbClr val="FFFFFF"/>
        </a:lt1>
        <a:dk2>
          <a:srgbClr val="4D4D4D"/>
        </a:dk2>
        <a:lt2>
          <a:srgbClr val="26231E"/>
        </a:lt2>
        <a:accent1>
          <a:srgbClr val="D69F8C"/>
        </a:accent1>
        <a:accent2>
          <a:srgbClr val="AD8D82"/>
        </a:accent2>
        <a:accent3>
          <a:srgbClr val="FFFFFF"/>
        </a:accent3>
        <a:accent4>
          <a:srgbClr val="404040"/>
        </a:accent4>
        <a:accent5>
          <a:srgbClr val="E8CDC5"/>
        </a:accent5>
        <a:accent6>
          <a:srgbClr val="9C7F75"/>
        </a:accent6>
        <a:hlink>
          <a:srgbClr val="67606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5">
        <a:dk1>
          <a:srgbClr val="4D4D4D"/>
        </a:dk1>
        <a:lt1>
          <a:srgbClr val="FFFFFF"/>
        </a:lt1>
        <a:dk2>
          <a:srgbClr val="4D4D4D"/>
        </a:dk2>
        <a:lt2>
          <a:srgbClr val="1F1111"/>
        </a:lt2>
        <a:accent1>
          <a:srgbClr val="393939"/>
        </a:accent1>
        <a:accent2>
          <a:srgbClr val="727272"/>
        </a:accent2>
        <a:accent3>
          <a:srgbClr val="FFFFFF"/>
        </a:accent3>
        <a:accent4>
          <a:srgbClr val="404040"/>
        </a:accent4>
        <a:accent5>
          <a:srgbClr val="AEAEAE"/>
        </a:accent5>
        <a:accent6>
          <a:srgbClr val="676767"/>
        </a:accent6>
        <a:hlink>
          <a:srgbClr val="D4242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199</TotalTime>
  <Words>292</Words>
  <Application>Microsoft Office PowerPoint</Application>
  <PresentationFormat>On-screen Show (4:3)</PresentationFormat>
  <Paragraphs>59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-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Number Formation Rhymes</dc:title>
  <dc:creator>Bev Evans</dc:creator>
  <cp:lastModifiedBy>swilliams</cp:lastModifiedBy>
  <cp:revision>26</cp:revision>
  <dcterms:created xsi:type="dcterms:W3CDTF">2012-03-13T10:58:58Z</dcterms:created>
  <dcterms:modified xsi:type="dcterms:W3CDTF">2020-11-09T13:14:11Z</dcterms:modified>
</cp:coreProperties>
</file>