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60" autoAdjust="0"/>
    <p:restoredTop sz="94629" autoAdjust="0"/>
  </p:normalViewPr>
  <p:slideViewPr>
    <p:cSldViewPr>
      <p:cViewPr>
        <p:scale>
          <a:sx n="124" d="100"/>
          <a:sy n="124" d="100"/>
        </p:scale>
        <p:origin x="-1302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48A0C-5545-4FC6-8260-43FCC71C66DC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A634-1616-4FC1-80DA-900724ED2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80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48A0C-5545-4FC6-8260-43FCC71C66DC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FA634-1616-4FC1-80DA-900724ED22C5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659" y="44624"/>
            <a:ext cx="2817118" cy="1227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20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7.jpg"/><Relationship Id="rId7" Type="http://schemas.openxmlformats.org/officeDocument/2006/relationships/image" Target="../media/image11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jpg"/><Relationship Id="rId4" Type="http://schemas.openxmlformats.org/officeDocument/2006/relationships/image" Target="../media/image8.jpg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40768"/>
            <a:ext cx="8748464" cy="4556457"/>
          </a:xfrm>
          <a:prstGeom prst="rect">
            <a:avLst/>
          </a:prstGeom>
        </p:spPr>
      </p:pic>
      <p:pic>
        <p:nvPicPr>
          <p:cNvPr id="5" name="Picture 1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897225"/>
            <a:ext cx="2451633" cy="9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8325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340768"/>
            <a:ext cx="9073007" cy="54005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68560" y="476672"/>
            <a:ext cx="7772400" cy="1470025"/>
          </a:xfrm>
        </p:spPr>
        <p:txBody>
          <a:bodyPr/>
          <a:lstStyle/>
          <a:p>
            <a:r>
              <a:rPr lang="en-GB" sz="4800" b="1" dirty="0" smtClean="0">
                <a:solidFill>
                  <a:schemeClr val="accent6">
                    <a:lumMod val="75000"/>
                  </a:schemeClr>
                </a:solidFill>
                <a:latin typeface="Bodoni MT" panose="02070603080606020203" pitchFamily="18" charset="0"/>
              </a:rPr>
              <a:t>Scarecrow &amp; Halloween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 </a:t>
            </a:r>
            <a:r>
              <a:rPr lang="en-GB" sz="4800" b="1" dirty="0" smtClean="0">
                <a:solidFill>
                  <a:schemeClr val="bg1"/>
                </a:solidFill>
              </a:rPr>
              <a:t>Posters</a:t>
            </a:r>
            <a:r>
              <a:rPr lang="en-GB" b="1" dirty="0" smtClean="0"/>
              <a:t> </a:t>
            </a:r>
            <a:r>
              <a:rPr lang="en-GB" b="1" dirty="0" smtClean="0">
                <a:solidFill>
                  <a:schemeClr val="bg1"/>
                </a:solidFill>
              </a:rPr>
              <a:t>2020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5" y="5229200"/>
            <a:ext cx="83529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This year we would like you to get spookily creative and design a poster that can be displayed in your windows for the Halloween and Bonfire season.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5670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450" y="980728"/>
            <a:ext cx="2733420" cy="1470025"/>
          </a:xfrm>
        </p:spPr>
        <p:txBody>
          <a:bodyPr/>
          <a:lstStyle/>
          <a:p>
            <a:r>
              <a:rPr lang="en-GB" sz="2800" dirty="0" smtClean="0">
                <a:solidFill>
                  <a:srgbClr val="0070C0"/>
                </a:solidFill>
              </a:rPr>
              <a:t>How Creative can you be?</a:t>
            </a:r>
            <a:endParaRPr lang="en-GB" sz="2800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3" y="4558473"/>
            <a:ext cx="3451448" cy="2299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900" y="123756"/>
            <a:ext cx="2793577" cy="36398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356993"/>
            <a:ext cx="2195507" cy="33378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81368">
            <a:off x="98924" y="157758"/>
            <a:ext cx="1118795" cy="8445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9545">
            <a:off x="8568025" y="-179455"/>
            <a:ext cx="573222" cy="54701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019" y="1635904"/>
            <a:ext cx="2195736" cy="16296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365104"/>
            <a:ext cx="2452452" cy="24380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30089">
            <a:off x="417134" y="2115151"/>
            <a:ext cx="1610601" cy="211640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31" y="3981542"/>
            <a:ext cx="573222" cy="54701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444" y="3356993"/>
            <a:ext cx="573222" cy="54701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4459">
            <a:off x="3178300" y="3790842"/>
            <a:ext cx="573222" cy="547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787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37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Scarecrow &amp; Halloween  Posters 2020</vt:lpstr>
      <vt:lpstr>How Creative can you be?</vt:lpstr>
    </vt:vector>
  </TitlesOfParts>
  <Company>Cheshire Constabulary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Gregory</dc:creator>
  <cp:lastModifiedBy>sch8753543</cp:lastModifiedBy>
  <cp:revision>13</cp:revision>
  <dcterms:created xsi:type="dcterms:W3CDTF">2015-02-05T14:15:12Z</dcterms:created>
  <dcterms:modified xsi:type="dcterms:W3CDTF">2020-09-28T10:53:24Z</dcterms:modified>
</cp:coreProperties>
</file>