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CA13"/>
    <a:srgbClr val="BCFF31"/>
    <a:srgbClr val="A237FF"/>
    <a:srgbClr val="26F3FF"/>
    <a:srgbClr val="E719C5"/>
    <a:srgbClr val="FFBA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6405" autoAdjust="0"/>
    <p:restoredTop sz="94660"/>
  </p:normalViewPr>
  <p:slideViewPr>
    <p:cSldViewPr>
      <p:cViewPr varScale="1">
        <p:scale>
          <a:sx n="68" d="100"/>
          <a:sy n="68" d="100"/>
        </p:scale>
        <p:origin x="165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isy Slater" userId="09b0b5fd-c141-4f38-8bc2-c59af9f1227e" providerId="ADAL" clId="{E3170015-53B5-42E4-8F78-DB046338F1F1}"/>
    <pc:docChg chg="custSel modSld">
      <pc:chgData name="Daisy Slater" userId="09b0b5fd-c141-4f38-8bc2-c59af9f1227e" providerId="ADAL" clId="{E3170015-53B5-42E4-8F78-DB046338F1F1}" dt="2026-07-24T09:41:23.966" v="73" actId="20577"/>
      <pc:docMkLst>
        <pc:docMk/>
      </pc:docMkLst>
      <pc:sldChg chg="modSp">
        <pc:chgData name="Daisy Slater" userId="09b0b5fd-c141-4f38-8bc2-c59af9f1227e" providerId="ADAL" clId="{E3170015-53B5-42E4-8F78-DB046338F1F1}" dt="2026-07-24T09:41:23.966" v="73" actId="20577"/>
        <pc:sldMkLst>
          <pc:docMk/>
          <pc:sldMk cId="3435129490" sldId="257"/>
        </pc:sldMkLst>
        <pc:spChg chg="mod">
          <ac:chgData name="Daisy Slater" userId="09b0b5fd-c141-4f38-8bc2-c59af9f1227e" providerId="ADAL" clId="{E3170015-53B5-42E4-8F78-DB046338F1F1}" dt="2026-07-24T09:41:23.966" v="73" actId="20577"/>
          <ac:spMkLst>
            <pc:docMk/>
            <pc:sldMk cId="3435129490" sldId="257"/>
            <ac:spMk id="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551B7-602C-458F-8773-7D9172BEB02D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F854-DE75-43E4-A2D6-09BF6C9A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551B7-602C-458F-8773-7D9172BEB02D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F854-DE75-43E4-A2D6-09BF6C9A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551B7-602C-458F-8773-7D9172BEB02D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F854-DE75-43E4-A2D6-09BF6C9A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551B7-602C-458F-8773-7D9172BEB02D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F854-DE75-43E4-A2D6-09BF6C9A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551B7-602C-458F-8773-7D9172BEB02D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F854-DE75-43E4-A2D6-09BF6C9A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551B7-602C-458F-8773-7D9172BEB02D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F854-DE75-43E4-A2D6-09BF6C9A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551B7-602C-458F-8773-7D9172BEB02D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F854-DE75-43E4-A2D6-09BF6C9A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551B7-602C-458F-8773-7D9172BEB02D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F854-DE75-43E4-A2D6-09BF6C9A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551B7-602C-458F-8773-7D9172BEB02D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F854-DE75-43E4-A2D6-09BF6C9A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551B7-602C-458F-8773-7D9172BEB02D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F854-DE75-43E4-A2D6-09BF6C9A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551B7-602C-458F-8773-7D9172BEB02D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F854-DE75-43E4-A2D6-09BF6C9A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551B7-602C-458F-8773-7D9172BEB02D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4F854-DE75-43E4-A2D6-09BF6C9A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707889" y="271463"/>
            <a:ext cx="81122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/>
              <a:t>        </a:t>
            </a:r>
            <a:r>
              <a:rPr lang="en-GB" dirty="0" err="1"/>
              <a:t>Bridgemere</a:t>
            </a:r>
            <a:r>
              <a:rPr lang="en-GB" dirty="0"/>
              <a:t> CE Primary School          Class: 4       Term : Autumn Term 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137078" y="835162"/>
            <a:ext cx="3048910" cy="2625046"/>
            <a:chOff x="28575" y="835024"/>
            <a:chExt cx="2057400" cy="7601883"/>
          </a:xfrm>
        </p:grpSpPr>
        <p:sp>
          <p:nvSpPr>
            <p:cNvPr id="8" name="Rectangle 7"/>
            <p:cNvSpPr/>
            <p:nvPr/>
          </p:nvSpPr>
          <p:spPr>
            <a:xfrm>
              <a:off x="28575" y="835024"/>
              <a:ext cx="2057400" cy="579548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/>
            </a:p>
          </p:txBody>
        </p:sp>
        <p:sp>
          <p:nvSpPr>
            <p:cNvPr id="9" name="TextBox 7"/>
            <p:cNvSpPr txBox="1">
              <a:spLocks noChangeArrowheads="1"/>
            </p:cNvSpPr>
            <p:nvPr/>
          </p:nvSpPr>
          <p:spPr bwMode="auto">
            <a:xfrm>
              <a:off x="57761" y="1039188"/>
              <a:ext cx="1946816" cy="7397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lvl="0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000" b="1" dirty="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Class story:  Holes by Louis Sachar</a:t>
              </a:r>
              <a:endParaRPr lang="en-GB" sz="1000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endParaRPr>
            </a:p>
            <a:p>
              <a:pPr lvl="0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GB" sz="1000" b="1" u="sng" dirty="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Reading:</a:t>
              </a:r>
            </a:p>
            <a:p>
              <a:pPr lvl="0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GB" sz="1000" dirty="0" err="1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FaRther</a:t>
              </a:r>
              <a:r>
                <a:rPr lang="en-GB" sz="1000" dirty="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 – Grahame Baker-Smith</a:t>
              </a:r>
            </a:p>
            <a:p>
              <a:pPr lvl="0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GB" sz="1000" dirty="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Rescuing Titanic – Flora </a:t>
              </a:r>
              <a:r>
                <a:rPr lang="en-GB" sz="10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Delargy</a:t>
              </a:r>
              <a:endParaRPr lang="en-GB" sz="1000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endParaRPr>
            </a:p>
            <a:p>
              <a:pPr lvl="0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GB" sz="1000" b="1" u="sng" dirty="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Writing:</a:t>
              </a:r>
            </a:p>
            <a:p>
              <a:pPr lvl="0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GB" sz="1000" dirty="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Dairy entry</a:t>
              </a:r>
            </a:p>
            <a:p>
              <a:pPr lvl="0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P</a:t>
              </a:r>
              <a:r>
                <a:rPr lang="en-GB" sz="1000" dirty="0" err="1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oetry</a:t>
              </a:r>
              <a:endParaRPr lang="en-GB" sz="1000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endParaRPr>
            </a:p>
            <a:p>
              <a:pPr lvl="0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Persuasive letter</a:t>
              </a:r>
            </a:p>
            <a:p>
              <a:pPr lvl="0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Narrative</a:t>
              </a:r>
              <a:endParaRPr lang="en-GB" sz="800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endParaRPr>
            </a:p>
            <a:p>
              <a:pPr lvl="0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GB" sz="1000" dirty="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 </a:t>
              </a:r>
            </a:p>
            <a:p>
              <a:pPr lvl="0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GB" sz="1000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endParaRPr>
            </a:p>
            <a:p>
              <a:pPr lvl="0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GB" sz="1000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endParaRPr>
            </a:p>
            <a:p>
              <a:pPr lvl="0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GB" sz="1000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endParaRPr>
            </a:p>
            <a:p>
              <a:pPr lvl="0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GB" sz="1000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endParaRPr>
            </a:p>
            <a:p>
              <a:pPr lvl="0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GB" sz="1000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endParaRPr>
            </a:p>
            <a:p>
              <a:pPr lvl="0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GB" sz="1000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3270193" y="3047419"/>
            <a:ext cx="2823034" cy="13259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sz="900" dirty="0">
              <a:solidFill>
                <a:schemeClr val="tx1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u="sng" dirty="0">
                <a:solidFill>
                  <a:schemeClr val="tx1"/>
                </a:solidFill>
                <a:latin typeface="Calibri" pitchFamily="34" charset="0"/>
              </a:rPr>
              <a:t>2D Drawing to 3D Making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chemeClr val="tx1"/>
                </a:solidFill>
                <a:latin typeface="Calibri" pitchFamily="34" charset="0"/>
              </a:rPr>
              <a:t>Explore how 2D drawings can be transformed to 3D objects. Work towards a sculptural outcome or a graphic design outcome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u="sng" dirty="0">
                <a:solidFill>
                  <a:schemeClr val="tx1"/>
                </a:solidFill>
                <a:latin typeface="Calibri" pitchFamily="34" charset="0"/>
              </a:rPr>
              <a:t>Mechanical Systems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chemeClr val="tx1"/>
                </a:solidFill>
                <a:latin typeface="Calibri" pitchFamily="34" charset="0"/>
              </a:rPr>
              <a:t>Pulleys and gears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chemeClr val="tx1"/>
              </a:solidFill>
              <a:latin typeface="Calibri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chemeClr val="tx1"/>
              </a:solidFill>
              <a:latin typeface="Calibri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chemeClr val="tx1"/>
                </a:solidFill>
                <a:latin typeface="Calibri" pitchFamily="34" charset="0"/>
              </a:rPr>
              <a:t>Mechanical Systems </a:t>
            </a:r>
          </a:p>
        </p:txBody>
      </p:sp>
      <p:sp>
        <p:nvSpPr>
          <p:cNvPr id="12" name="Snip Diagonal Corner Rectangle 15"/>
          <p:cNvSpPr>
            <a:spLocks noChangeArrowheads="1"/>
          </p:cNvSpPr>
          <p:nvPr/>
        </p:nvSpPr>
        <p:spPr bwMode="auto">
          <a:xfrm>
            <a:off x="6144679" y="3502930"/>
            <a:ext cx="2858525" cy="265055"/>
          </a:xfrm>
          <a:custGeom>
            <a:avLst/>
            <a:gdLst>
              <a:gd name="T0" fmla="*/ 2055812 w 2055812"/>
              <a:gd name="T1" fmla="*/ 143669 h 252947"/>
              <a:gd name="T2" fmla="*/ 1027906 w 2055812"/>
              <a:gd name="T3" fmla="*/ 287337 h 252947"/>
              <a:gd name="T4" fmla="*/ 0 w 2055812"/>
              <a:gd name="T5" fmla="*/ 143669 h 252947"/>
              <a:gd name="T6" fmla="*/ 1027906 w 2055812"/>
              <a:gd name="T7" fmla="*/ 0 h 252947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1079 w 2055812"/>
              <a:gd name="T13" fmla="*/ 21079 h 252947"/>
              <a:gd name="T14" fmla="*/ 2034733 w 2055812"/>
              <a:gd name="T15" fmla="*/ 231868 h 2529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55812" h="252947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E719C5"/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/>
        </p:spPr>
        <p:txBody>
          <a:bodyPr tIns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lt1"/>
                </a:solidFill>
                <a:latin typeface="+mn-lt"/>
                <a:ea typeface="+mn-ea"/>
              </a:rPr>
              <a:t>R.E/Spiritual and Moral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62497" y="3784214"/>
            <a:ext cx="2842154" cy="8025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lvl="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y-GB" sz="1000" b="1" u="sng" dirty="0">
                <a:solidFill>
                  <a:schemeClr val="tx1"/>
                </a:solidFill>
                <a:latin typeface="Calibri" pitchFamily="34" charset="0"/>
              </a:rPr>
              <a:t>Life as a journey </a:t>
            </a:r>
          </a:p>
          <a:p>
            <a:pPr lvl="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y-GB" sz="1000" b="1" u="sng" dirty="0">
                <a:solidFill>
                  <a:schemeClr val="tx1"/>
                </a:solidFill>
                <a:latin typeface="Calibri" pitchFamily="34" charset="0"/>
              </a:rPr>
              <a:t>Advent </a:t>
            </a:r>
          </a:p>
          <a:p>
            <a:pPr lvl="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y-GB" sz="1000" b="1" u="sng" dirty="0">
                <a:solidFill>
                  <a:schemeClr val="tx1"/>
                </a:solidFill>
                <a:latin typeface="Calibri" pitchFamily="34" charset="0"/>
              </a:rPr>
              <a:t>Multi-Faith</a:t>
            </a:r>
            <a:r>
              <a:rPr lang="cy-GB" sz="1000" b="1" dirty="0">
                <a:solidFill>
                  <a:schemeClr val="tx1"/>
                </a:solidFill>
                <a:latin typeface="Calibri" pitchFamily="34" charset="0"/>
              </a:rPr>
              <a:t> – </a:t>
            </a:r>
            <a:r>
              <a:rPr lang="cy-GB" sz="1000" dirty="0">
                <a:solidFill>
                  <a:schemeClr val="tx1"/>
                </a:solidFill>
                <a:latin typeface="Calibri" pitchFamily="34" charset="0"/>
              </a:rPr>
              <a:t>Hinduism, Islam, Judaism, Sikhism</a:t>
            </a:r>
            <a:endParaRPr lang="cy-GB" sz="1000" b="1" u="sng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181224" y="968061"/>
            <a:ext cx="3059590" cy="11820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457200">
              <a:defRPr/>
            </a:pPr>
            <a:endParaRPr lang="en-GB" sz="10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6" name="Snip Diagonal Corner Rectangle 21"/>
          <p:cNvSpPr>
            <a:spLocks noChangeArrowheads="1"/>
          </p:cNvSpPr>
          <p:nvPr/>
        </p:nvSpPr>
        <p:spPr bwMode="auto">
          <a:xfrm>
            <a:off x="6121891" y="2385381"/>
            <a:ext cx="2863083" cy="265054"/>
          </a:xfrm>
          <a:custGeom>
            <a:avLst/>
            <a:gdLst>
              <a:gd name="T0" fmla="*/ 2055812 w 2055812"/>
              <a:gd name="T1" fmla="*/ 126207 h 252947"/>
              <a:gd name="T2" fmla="*/ 1027906 w 2055812"/>
              <a:gd name="T3" fmla="*/ 252413 h 252947"/>
              <a:gd name="T4" fmla="*/ 0 w 2055812"/>
              <a:gd name="T5" fmla="*/ 126207 h 252947"/>
              <a:gd name="T6" fmla="*/ 1027906 w 2055812"/>
              <a:gd name="T7" fmla="*/ 0 h 252947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1079 w 2055812"/>
              <a:gd name="T13" fmla="*/ 21078 h 252947"/>
              <a:gd name="T14" fmla="*/ 2034733 w 2055812"/>
              <a:gd name="T15" fmla="*/ 231869 h 2529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55812" h="252947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26F3FF"/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/>
        </p:spPr>
        <p:txBody>
          <a:bodyPr tIns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lt1"/>
                </a:solidFill>
              </a:rPr>
              <a:t>Computing</a:t>
            </a:r>
            <a:endParaRPr lang="en-GB" sz="120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143513" y="2662714"/>
            <a:ext cx="2831450" cy="840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457200">
              <a:defRPr/>
            </a:pPr>
            <a:endParaRPr lang="en-US" sz="900" b="1" u="sng" dirty="0">
              <a:solidFill>
                <a:schemeClr val="tx1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6165330" y="567797"/>
            <a:ext cx="2837874" cy="1801354"/>
            <a:chOff x="6737542" y="853689"/>
            <a:chExt cx="2365505" cy="3799470"/>
          </a:xfrm>
        </p:grpSpPr>
        <p:sp>
          <p:nvSpPr>
            <p:cNvPr id="19" name="Rectangle 18"/>
            <p:cNvSpPr/>
            <p:nvPr/>
          </p:nvSpPr>
          <p:spPr>
            <a:xfrm>
              <a:off x="6737542" y="1276164"/>
              <a:ext cx="2360150" cy="337699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defTabSz="457200">
                <a:defRPr/>
              </a:pPr>
              <a:endParaRPr lang="en-GB" sz="1000" dirty="0">
                <a:solidFill>
                  <a:schemeClr val="tx1"/>
                </a:solidFill>
                <a:latin typeface="Calibri" pitchFamily="34" charset="0"/>
              </a:endParaRP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Calibri" pitchFamily="34" charset="0"/>
                </a:rPr>
                <a:t>Place value</a:t>
              </a: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00" dirty="0">
                <a:solidFill>
                  <a:srgbClr val="000000"/>
                </a:solidFill>
                <a:latin typeface="Calibri" pitchFamily="34" charset="0"/>
              </a:endParaRP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Calibri" pitchFamily="34" charset="0"/>
                </a:rPr>
                <a:t>Four Operations (+ - x /)</a:t>
              </a: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00" dirty="0">
                <a:solidFill>
                  <a:srgbClr val="000000"/>
                </a:solidFill>
                <a:latin typeface="Calibri" pitchFamily="34" charset="0"/>
              </a:endParaRP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Calibri" pitchFamily="34" charset="0"/>
                </a:rPr>
                <a:t>Problem solving</a:t>
              </a: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00" dirty="0">
                <a:solidFill>
                  <a:srgbClr val="000000"/>
                </a:solidFill>
                <a:latin typeface="Calibri" pitchFamily="34" charset="0"/>
              </a:endParaRP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Calibri" pitchFamily="34" charset="0"/>
                </a:rPr>
                <a:t>Reasoning</a:t>
              </a: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00" dirty="0">
                <a:solidFill>
                  <a:srgbClr val="000000"/>
                </a:solidFill>
                <a:latin typeface="Calibri" pitchFamily="34" charset="0"/>
              </a:endParaRP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Calibri" pitchFamily="34" charset="0"/>
                </a:rPr>
                <a:t>Real life context </a:t>
              </a:r>
              <a:r>
                <a:rPr lang="en-US" sz="1000" dirty="0" err="1">
                  <a:solidFill>
                    <a:srgbClr val="000000"/>
                  </a:solidFill>
                  <a:latin typeface="Calibri" pitchFamily="34" charset="0"/>
                </a:rPr>
                <a:t>maths</a:t>
              </a:r>
              <a:endParaRPr lang="en-US" sz="1000" dirty="0">
                <a:solidFill>
                  <a:srgbClr val="000000"/>
                </a:solidFill>
                <a:latin typeface="Calibri" pitchFamily="34" charset="0"/>
              </a:endParaRP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00" dirty="0">
                <a:solidFill>
                  <a:srgbClr val="000000"/>
                </a:solidFill>
                <a:latin typeface="Calibri" pitchFamily="34" charset="0"/>
              </a:endParaRP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000" dirty="0">
                <a:solidFill>
                  <a:srgbClr val="000000"/>
                </a:solidFill>
                <a:latin typeface="Calibri" pitchFamily="34" charset="0"/>
              </a:endParaRPr>
            </a:p>
            <a:p>
              <a:pPr defTabSz="457200">
                <a:defRPr/>
              </a:pPr>
              <a:endParaRPr lang="en-GB" sz="800" dirty="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endParaRPr>
            </a:p>
            <a:p>
              <a:pPr algn="ctr" defTabSz="457200">
                <a:defRPr/>
              </a:pPr>
              <a:r>
                <a:rPr lang="en-GB" sz="1000" dirty="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rPr>
                <a:t>Coding and Online Safety  </a:t>
              </a:r>
            </a:p>
            <a:p>
              <a:pPr algn="ctr" defTabSz="457200">
                <a:defRPr/>
              </a:pPr>
              <a:endParaRPr lang="en-GB" sz="1000" dirty="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endParaRPr>
            </a:p>
            <a:p>
              <a:pPr algn="ctr" defTabSz="457200">
                <a:defRPr/>
              </a:pPr>
              <a:r>
                <a:rPr lang="en-GB" sz="1000" dirty="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rPr>
                <a:t>Spreadsheets </a:t>
              </a:r>
            </a:p>
          </p:txBody>
        </p:sp>
        <p:sp>
          <p:nvSpPr>
            <p:cNvPr id="20" name="Snip Diagonal Corner Rectangle 6"/>
            <p:cNvSpPr>
              <a:spLocks noChangeArrowheads="1"/>
            </p:cNvSpPr>
            <p:nvPr/>
          </p:nvSpPr>
          <p:spPr bwMode="auto">
            <a:xfrm>
              <a:off x="6737913" y="853689"/>
              <a:ext cx="2365134" cy="672423"/>
            </a:xfrm>
            <a:custGeom>
              <a:avLst/>
              <a:gdLst>
                <a:gd name="T0" fmla="*/ 2114550 w 2055812"/>
                <a:gd name="T1" fmla="*/ 394731 h 252947"/>
                <a:gd name="T2" fmla="*/ 1057275 w 2055812"/>
                <a:gd name="T3" fmla="*/ 789459 h 252947"/>
                <a:gd name="T4" fmla="*/ 0 w 2055812"/>
                <a:gd name="T5" fmla="*/ 394731 h 252947"/>
                <a:gd name="T6" fmla="*/ 1057275 w 2055812"/>
                <a:gd name="T7" fmla="*/ 0 h 252947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21079 w 2055812"/>
                <a:gd name="T13" fmla="*/ 21079 h 252947"/>
                <a:gd name="T14" fmla="*/ 2034733 w 2055812"/>
                <a:gd name="T15" fmla="*/ 231868 h 2529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55812" h="252947">
                  <a:moveTo>
                    <a:pt x="0" y="0"/>
                  </a:moveTo>
                  <a:lnTo>
                    <a:pt x="2013653" y="0"/>
                  </a:lnTo>
                  <a:lnTo>
                    <a:pt x="2055812" y="42159"/>
                  </a:lnTo>
                  <a:lnTo>
                    <a:pt x="2055812" y="252947"/>
                  </a:lnTo>
                  <a:lnTo>
                    <a:pt x="42159" y="252947"/>
                  </a:lnTo>
                  <a:lnTo>
                    <a:pt x="0" y="210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90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anchor="ctr"/>
            <a:lstStyle/>
            <a:p>
              <a:pPr algn="ctr" defTabSz="457200"/>
              <a:r>
                <a:rPr lang="en-GB" sz="1200" dirty="0">
                  <a:solidFill>
                    <a:srgbClr val="FFFFFF"/>
                  </a:solidFill>
                  <a:latin typeface="Calibri" charset="0"/>
                </a:rPr>
                <a:t>Maths</a:t>
              </a:r>
            </a:p>
          </p:txBody>
        </p:sp>
      </p:grpSp>
      <p:sp>
        <p:nvSpPr>
          <p:cNvPr id="21" name="Rectangle 27"/>
          <p:cNvSpPr>
            <a:spLocks noChangeArrowheads="1"/>
          </p:cNvSpPr>
          <p:nvPr/>
        </p:nvSpPr>
        <p:spPr bwMode="auto">
          <a:xfrm>
            <a:off x="2290763" y="225425"/>
            <a:ext cx="45624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900"/>
              <a:t>.</a:t>
            </a:r>
          </a:p>
        </p:txBody>
      </p:sp>
      <p:sp>
        <p:nvSpPr>
          <p:cNvPr id="22" name="Snip Diagonal Corner Rectangle 6"/>
          <p:cNvSpPr>
            <a:spLocks noChangeArrowheads="1"/>
          </p:cNvSpPr>
          <p:nvPr/>
        </p:nvSpPr>
        <p:spPr bwMode="auto">
          <a:xfrm>
            <a:off x="130655" y="587487"/>
            <a:ext cx="3055334" cy="308004"/>
          </a:xfrm>
          <a:custGeom>
            <a:avLst/>
            <a:gdLst>
              <a:gd name="T0" fmla="*/ 2055812 w 2055812"/>
              <a:gd name="T1" fmla="*/ 360364 h 252947"/>
              <a:gd name="T2" fmla="*/ 1027906 w 2055812"/>
              <a:gd name="T3" fmla="*/ 720725 h 252947"/>
              <a:gd name="T4" fmla="*/ 0 w 2055812"/>
              <a:gd name="T5" fmla="*/ 360364 h 252947"/>
              <a:gd name="T6" fmla="*/ 1027906 w 2055812"/>
              <a:gd name="T7" fmla="*/ 0 h 252947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1079 w 2055812"/>
              <a:gd name="T13" fmla="*/ 21079 h 252947"/>
              <a:gd name="T14" fmla="*/ 2034733 w 2055812"/>
              <a:gd name="T15" fmla="*/ 231868 h 2529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55812" h="252947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FFBA2A"/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/>
        </p:spPr>
        <p:txBody>
          <a:bodyPr tIns="0" anchor="ctr"/>
          <a:lstStyle/>
          <a:p>
            <a:pPr algn="ctr" defTabSz="457200"/>
            <a:r>
              <a:rPr lang="en-GB" sz="1200" dirty="0">
                <a:solidFill>
                  <a:srgbClr val="FFFFFF"/>
                </a:solidFill>
                <a:latin typeface="Calibri" charset="0"/>
              </a:rPr>
              <a:t>English </a:t>
            </a:r>
          </a:p>
        </p:txBody>
      </p:sp>
      <p:sp>
        <p:nvSpPr>
          <p:cNvPr id="30722" name="AutoShape 2" descr="data:image/jpeg;base64,/9j/4AAQSkZJRgABAQAAAQABAAD/2wCEAAkGBwgHBhQIBwgWFRUXFh0aFxYXFx8gGBocIB0ZIRoVGxgkHigiIx0xHCAVJD0rJSkrLi4uIB81ODMtNzQuMCsBCgoKDg0OGxAQGzcmICQ3MjEyLzc2LzE0NTcwMjc0LDQ0MC4sLSw0LC0vMCwvLzQ0LC0sLCw3LCwsLC00NC8sNv/AABEIAJ8BPgMBEQACEQEDEQH/xAAcAAEAAgMBAQEAAAAAAAAAAAAABQgEBgcBAgP/xABCEAACAQIDAwkEBwYFBQAAAAAAAQIDBAUGERIhcwciMTU2QVFhshOBkaEUMlJicbHCFXKSosHwFkJ0gtEjJDNDU//EABsBAQACAwEBAAAAAAAAAAAAAAAEBQMGBwIB/8QANxEBAAEDAQQHBwMEAgMAAAAAAAECAwQRBSExcRIyMzRBUbEGE2GBkaHBItHwFEJSYiThFUNy/9oADAMBAAIRAxEAPwDUTXXZgAAAAAAAABm4J1zQ4sPUj1b68I2X3e5yn0WSNgciAAAAAAAAAAAAAAAAAAAAAQmduyV1wpGHI7KpY7I79a5wr2UbqoAAAAAAAAAAAAAAAAAAAADNwTrmhxYepHq314Rsvu9zlPoskbA5EAAAAAAAAAPJSjCO1OWi8WH2ImZ0h6HwAAAAAAAAAQmduyV1wpGHI7KpY7I79a5wr2UbqoAAAAAAAAAAAAAAAAAAAADNwTrmhxYepHq314Rsvu9zlPoskbA5EAAAAAAAAAObcruYHRoRwS2nvlpOpp3RT5sfe1r7l4lfm3dI6ENu9l9n9KqcquN0bo5+M/KN3znybPkTHv2/gEa9SX/UhzKn7y/ze9aP8dV3EnHu+8o18VNtnA/o8maY6s745eXy4NiM6qAAAAAAAAITO3ZK64UjDkdlUsdkd+tc4V7KN1UAAAAAAAAAAAAAAAAAAAABm4J1zQ4sPUj1b68I2X3e5yn0WSNgciAAAAAAAAMXFL+hheHVL66lpGEW35+CXm3oveea64opmqWfGsV5F2m1RxmdP5yV1xbEK+K4lUv7p86ctX5eEV5JaL3FDXXNdU1S6vjY9GPaptUcIj+fVPcneP8A7Cx9KtPSlV0hU8F9mfufybM2Ld93Xv4Srdu7P/q8aejH6qd8fmPn66O7F05mAAAAAAAAQmduyV1wpGHI7KpY7I79a5wr2UbqoAAAAAAAAAAAAAAAAAAAADNwTrmhxYepHq314Rsvu9zlPoskbA5EAAAAABi4pbfTMNq2uv14Sj8U1qea46VMwzY933V6mvymJ+kuP5d5R8VwvShiK9vTW7nPSovwn3/7tfxRVWsyujdVvhvuf7OY2R+q1+ir4cPp+30e57zzHMVrCysKMoU09qe1prJ9y0Ta2Vvfm9OjQZOV7yOjTwNjbDnCrm7dmJq4Rp4fXxn+cWkkRsYB0vBOVCFlgkba/s51KsI7KkmtmSX1XJvenppruevSWFvN6NGlUb2n5nsvN3Imu3XEUzv08Y89PDTy3x5MPB8z4vmzN9vbXNbYpe02vZQ3R0gnLnd8vqrp3eSPFF6u9diJ4JGVszG2dg3K6I1q006U8d+7d5cfB2AtWggAAAAAQmduyV1wpGHI7KpY7I79a5wr2UbqoAAAAAAAAAAAAAAAAAAAADNwTrmhxYepHq314Rsvu9zlPoskbA5EAAAAAAArpmm0djmO4ttnTSrLT8G24/Joob1PRuTDrOzrvvcS3X5xH18fuizGmgAABvnI9aOtmKdy47qdJ/GTSXy2ybg063Jnyax7U3eji00f5T9oj99HYy1aAAAAAABCZ27JXXCkYcjsqljsjv1rnCvZRuqgAAAAAAAAAAAAAAAAAAAAM3BOuaHFh6kerfXhGy+73OU+iyRsDkQAAAANZwnOFnf5jr4LNqMoTcab7p7K5y/eUlL8UR6Mimq5NC4ytj3bOJbyY3xMaz8NeHy00+bZiQp3EeVi0Vtm6VVf+ynCf5x/SU+bTpd183RvZq708GKf8ZmPz+WnEVsAAAAdZ5GLRQwy4vPtVFD+GOv6yzwKf0zLRfay7ret2/KJn6z/ANOitpLVsntTje1vAc32mOZgrYbZ7404Jxn9tp6Ta+7vhp72R7eRTcrmmPBcZuyLuJi0XrnGqd8eXl8+OrZSQpwAAAhM7dkrrhSMOR2VSx2R361zhXso3VQAAAAAAAAAAAAAAAAAAAAGbgnXNDiw9SPVvrwjZfd7nKfRZI2ByIA0flSucTwyxo4lhd5OnszcJqL3NSWqco9D0cWt/iQ8yqumIqplsns5ax79yuzeoidY1jX4cdJ4+P2aZY8puYLbRXDp1V96Gj+MWl8iJTm3I472wXvZnCr6utPKf31TkOVpO2l7TCNJ6c3SprHXz5qaXxM39fu6qtn2Snpxpd3eO7f6uZ/SK30j6T7R7e1tbSej2tddrXx13lfrOurcfd09DoabuGnwdr5P84QzBafRbySVxBb/AL6+2l4+K/tW+Nke8jSeLnW29jzh1+8t9nP2+H7IDlptHpbXkV9uDf8AC4/rMGfT1ZWnsld7W3yn8T+HLyuboAAAHeOTa0dpk6gpLfLam/8AdJ6fy7JdYlOlqHMtv3feZ9enhpH0jf8AfVqPKZnP27lgmE1eb0Vpp/W8aafh4+PR0a6xcvJ1/RT8177P7G6GmVfjf/bHl8efl5ceWlZXxqpl/GoYhCG0lqpR102otaNa/B/ikQ7Nz3dcVNi2jhRmY9VmZ014T5TDeL7lam9Vh+FJeDqT1/lSX5kyrP8A8Ya3Z9ko/wDbc+kfmf2a9fcouZLvdC6jTXhTgvzer+ZgqzLs+Oi1s+zuBb409LnP7aR9nW8oU7mnlug76vKdSUNuUptuWsudpv8ABNL3FpYifdxrxaLtSq3OXX7uIimJ0iI4bt334pgyoCEzt2SuuFIw5HZVLHZHfrXOFeyjdVAAAAAAAAAAAAAAAAAAAAAZuCdc0OLD1I9W+vCNl93ucp9FkjYHIgCEzph/7TyvcWyjq9hyj47Uecl72tPeYcijpW5hY7JyPcZluvw10nlO6fVXso3VQAB+1nd17G6jdWlVxnF6xkulM+01TTOsMd21Rdom3XGsTxhsOa86XeZbGna3NtGGw9puLfOlppro+hb3u3me9kzdiImFTs3YtvBuVXKKpnXdv8I/LWCOugAAA23/AB9icMtRwa2pxg4x2Papva2V3Jdz03a/DQk/1Vfu+hH1UP8A4DHnLnJrnXWdej4a/mPh6tSIy+AAGdgdg8TxijYpfXqRi9O5a85+5as926enVFKNmX4sWK7v+MTP7fdZCKUY7MVuRfuRzOu+XofEJnbsldcKRhyOyqWOyO/WucK9lG6qAAAAAAAAAAAAAAAAAAAAAzcE65ocWHqR6t9eEbL7vc5T6LJGwORAHzUnCnTc6skklvb6NPMS+0xMzpHFWvFKdCliVWlZz2qaqSUGnqnFSey9fw0NfriIqmI4Ov49VdVmiq5GlUxGvPTexjyzAAAAAAAAAAAAAbfyVq1/xbGpd1VFxhJ09XprN6R0XnsufwJWHp73eoPaSbn9DMURrrMa8uPrEO4Fw5wAQmduyV1wpGHI7KpY7I79a5wr2UbqoAAAAAAAAAAAAAAAAAAAADNwTrmhxYepHq314Rsvu9zlPoskbA5EAcy5UMBxyvrfW93OtQW90v8A5+aiklKPnpqu/Xeyuy7Vyf1ROseTcfZ3PxKNLVVMU1/5efznhPw4T4eTlpXN1AAAAAAAAAAAAAAfdCjVuKyo0KblKT0UYrVt+CQiJmdIeK66aKZqqnSI8XdMh4PjGFYbpjOISm2t1JtNU/La6dfJPZXn0lzjW66Kf1z8nNds5mLkXf8Aj0RGn93DX5cPtrybQSVMhM7dkrrhSMOR2VSx2R361zhXso3VQAAAAAAAAAAAAAAAAAAAAGbgnXNDiw9SPVvrwjZfd7nKfRZI2ByIAAc8zvyeU75yxDAoKNTplS6Iz84+Evk/Lvg5GJFX6qOPk2vZHtDVa0s5M60+FXjHPzj7x8XJatKpRqulWpuMk9HFrRp96a8SrmJjdLeaaqaoiqmdYl8h6AAAAAAAAAADOwfCb3Gr5WeH0XKT6fCK75Sfcj3RbqrnSlGysu1i25uXZ0j1+EfF2vJ+TbLLdH2n/krNc6o10fdgu5fN/JW9jHptR8XOtq7Zu51WnCiOEfmfj9o+7ZiQpwCEzt2SuuFIw5HZVLHZHfrXOFeyjdVAAAAAAAAAAAAAAAAAAAAAZuCdc0OLD1I9W+vCNl93ucp9FkjYHIgAAA1fOWTLPMlL2sNKddLm1Etz+7Nd68+lfJxr+NTdjXxXWyts3cGrozvo8vzH80n7uKYvhd5g987PEKLjJfBrulF96KiuiqidKnRMXKtZNuLlqdYn+aT8WGeUgAAAAAAAAn8p5Uvsy3OlBbNOL59VrcvJeMtO746GazYquzu4Kvae1bODR+rfVPCn+cI/kO24BgdhgFirXD6Wi/zSf1pPxk/7S7i4t2qbcaUuc5udezLnvLs8o8I5JMyIYAAhM7dkrrhSMOR2VSx2R361zhXso3VQAAAAAAAAAAAAAAAAAAAAGbgnXNDiw9SPVvrwjZfd7nKfRZI2ByIAAAAEVmLAbDH7B21/T6Ndma+tB+Kfw3dDMd21TcjSpNwc+9h3OnannHhKu01sycdddO9dBQusROsavA+gAAAAATWTcKoY1mOlYXc9ISbctHo2oxb2V+On5mWxbiu5FMq7auXXi4ld2iN8afedHf7O1oWVtG2tKKhCK0UUtyLymmKY0hy67dru1zXXOsz4v2PrGAAAEJnbsldcKRhyOyqWOyO/WucK9lG6qAAAAAAAAAAAAAAAAAAAAAzcE65ocWHqR6t9eEbL7vc5T6LJGwORAAAAAiM23FzbZcrysqM51HDZhGEW5ay5uqS8NdfcYr8zFudOKfsy3RXl0RcmIp11nXdG7f8Afg4vbZJzLcx1p4TNfvOMflJoqYxrs/2uhXNt4Fvjdj5az6RKXtuS7H6ujrVKMPHWbb+UWvmZYwbk8dEC57UYVPViqfl+8wmLbkkfTdYx7o0/6uX9DLGB51IFz2t/wtfWf+vyj86ZAtcAwT9oWl5OTjJKSnpvTem7RbnqY7+JFujpRKVsnb9zMyPc10RGuumnwStlyV2VfDqdSriM1UlFOWiTjq1rol06e8y04NM0xOu9Cu+1V2i7VTFuOjE7uOrEuuSW6iv+0xaEn3KUHH5pyPE4E+FTPb9rbc9e1Mcp1/EIe75NMx0FrSpU6n7lRfq2TFVhXY+Kfa9pcGvjM084/bVi2GAZkwHFqV9LCKr9nNSexHa1Se9c3XpWqPNNq7bqiro8Ga9n4OZYrtRdp/VExvnTlx0d3i1JaounM5jR6AAAAITO3ZK64UjDkdlUsdkd+tc4V7KN1UAAAAAAAAAAAAAAAAAAAABm4J1zQ4sPUj1b68I2X3e5yn0WSNgciAAAAAAAAAGm8rM1HKDXjUgvzf8AQiZvZNg9madc6PhEtnwmW3hVGfjTg/5USaOrCmyo0vVx8Z9WWemAAAAAAAAAhM7dkrrhSMOR2VSx2R361zhXso3VQAAAAAAAAAAAAAAAAAAAAGbgnXNDiw9SPVvrwjZfd7nKfRZI2ByIAAAAAAAAAaJyxz2csU4+NePoqELO7OObZvZWNcyqf9Z9YbXl2W1l+2l40KfoiSbXUp5Qo86NMq7H+1XqkDIigAAAAAAAEJnbsldcKRhyOyqWOyO/WucK9lG6qAAAAAAAAAAAAAAAAAAAAAzcE65ocWHqR6t9eEbL7vc5T6LJGwORAAAAAAAAADn/ACzS0wGjDxra/CEv+SDn9SObafZSP+TXP+v5hteVHrle1/09P0RJNns6eUKPaXfLv/1V6ylTKhAAAAAAAAEJnbsldcKRhyOyqWOyO/WucK9lG6qAAAAAAAAAAAAAAAAAAAAAzcE65ocWHqR6t9eEbL7vc5T6LJGwORAAAAAAAAADU+ULLd9mWzpULCpTjsTcnttru0WmkX5kXJs1XYiKV5sPaVnBuV13YmdY03afmYT2BWdTD8Fo2Vdpyp04wbXRqkk9Ny3Ge3TNNERPgrMy9TeyK7lPCqZn6yzj2jAAAAAAAAEJnbsldcKRhyOyqWOyO/WucK9lG6qAAAAAAAAAAAAAAAAAAAAAzcE65ocWHqR6t9eEbL7vc5T6LJGwORAAAAAAAAAAAAAAAAAAAAAITO3ZK64UjDkdlUsdkd+tc4V7KN1UAAAAAAAAA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AutoShape 4" descr="data:image/jpeg;base64,/9j/4AAQSkZJRgABAQAAAQABAAD/2wCEAAkGBwgHBhQIBwgWFRUXFh0aFxYXFx8gGBocIB0ZIRoVGxgkHigiIx0xHCAVJD0rJSkrLi4uIB81ODMtNzQuMCsBCgoKDg0OGxAQGzcmICQ3MjEyLzc2LzE0NTcwMjc0LDQ0MC4sLSw0LC0vMCwvLzQ0LC0sLCw3LCwsLC00NC8sNv/AABEIAJ8BPgMBEQACEQEDEQH/xAAcAAEAAgMBAQEAAAAAAAAAAAAABQgEBgcBAgP/xABCEAACAQIDAwkEBwYFBQAAAAAAAQIDBAUGERIhcwciMTU2QVFhshOBkaEUMlJicbHCFXKSosHwFkJ0gtEjJDNDU//EABsBAQACAwEBAAAAAAAAAAAAAAAEBQMGBwIB/8QANxEBAAEDAQQHBwMEAgMAAAAAAAECAwQRBSExcRIyMzRBUbEGE2GBkaHBItHwFEJSYiThFUNy/9oADAMBAAIRAxEAPwDUTXXZgAAAAAAAABm4J1zQ4sPUj1b68I2X3e5yn0WSNgciAAAAAAAAAAAAAAAAAAAAAQmduyV1wpGHI7KpY7I79a5wr2UbqoAAAAAAAAAAAAAAAAAAAADNwTrmhxYepHq314Rsvu9zlPoskbA5EAAAAAAAAAPJSjCO1OWi8WH2ImZ0h6HwAAAAAAAAAQmduyV1wpGHI7KpY7I79a5wr2UbqoAAAAAAAAAAAAAAAAAAAADNwTrmhxYepHq314Rsvu9zlPoskbA5EAAAAAAAAAObcruYHRoRwS2nvlpOpp3RT5sfe1r7l4lfm3dI6ENu9l9n9KqcquN0bo5+M/KN3znybPkTHv2/gEa9SX/UhzKn7y/ze9aP8dV3EnHu+8o18VNtnA/o8maY6s745eXy4NiM6qAAAAAAAAITO3ZK64UjDkdlUsdkd+tc4V7KN1UAAAAAAAAAAAAAAAAAAAABm4J1zQ4sPUj1b68I2X3e5yn0WSNgciAAAAAAAAMXFL+hheHVL66lpGEW35+CXm3oveea64opmqWfGsV5F2m1RxmdP5yV1xbEK+K4lUv7p86ctX5eEV5JaL3FDXXNdU1S6vjY9GPaptUcIj+fVPcneP8A7Cx9KtPSlV0hU8F9mfufybM2Ld93Xv4Srdu7P/q8aejH6qd8fmPn66O7F05mAAAAAAAAQmduyV1wpGHI7KpY7I79a5wr2UbqoAAAAAAAAAAAAAAAAAAAADNwTrmhxYepHq314Rsvu9zlPoskbA5EAAAAABi4pbfTMNq2uv14Sj8U1qea46VMwzY933V6mvymJ+kuP5d5R8VwvShiK9vTW7nPSovwn3/7tfxRVWsyujdVvhvuf7OY2R+q1+ir4cPp+30e57zzHMVrCysKMoU09qe1prJ9y0Ta2Vvfm9OjQZOV7yOjTwNjbDnCrm7dmJq4Rp4fXxn+cWkkRsYB0vBOVCFlgkba/s51KsI7KkmtmSX1XJvenppruevSWFvN6NGlUb2n5nsvN3Imu3XEUzv08Y89PDTy3x5MPB8z4vmzN9vbXNbYpe02vZQ3R0gnLnd8vqrp3eSPFF6u9diJ4JGVszG2dg3K6I1q006U8d+7d5cfB2AtWggAAAAAQmduyV1wpGHI7KpY7I79a5wr2UbqoAAAAAAAAAAAAAAAAAAAADNwTrmhxYepHq314Rsvu9zlPoskbA5EAAAAAAArpmm0djmO4ttnTSrLT8G24/Joob1PRuTDrOzrvvcS3X5xH18fuizGmgAABvnI9aOtmKdy47qdJ/GTSXy2ybg063Jnyax7U3eji00f5T9oj99HYy1aAAAAAABCZ27JXXCkYcjsqljsjv1rnCvZRuqgAAAAAAAAAAAAAAAAAAAAM3BOuaHFh6kerfXhGy+73OU+iyRsDkQAAAANZwnOFnf5jr4LNqMoTcab7p7K5y/eUlL8UR6Mimq5NC4ytj3bOJbyY3xMaz8NeHy00+bZiQp3EeVi0Vtm6VVf+ynCf5x/SU+bTpd183RvZq708GKf8ZmPz+WnEVsAAAAdZ5GLRQwy4vPtVFD+GOv6yzwKf0zLRfay7ret2/KJn6z/ANOitpLVsntTje1vAc32mOZgrYbZ7404Jxn9tp6Ta+7vhp72R7eRTcrmmPBcZuyLuJi0XrnGqd8eXl8+OrZSQpwAAAhM7dkrrhSMOR2VSx2R361zhXso3VQAAAAAAAAAAAAAAAAAAAAGbgnXNDiw9SPVvrwjZfd7nKfRZI2ByIA0flSucTwyxo4lhd5OnszcJqL3NSWqco9D0cWt/iQ8yqumIqplsns5ax79yuzeoidY1jX4cdJ4+P2aZY8puYLbRXDp1V96Gj+MWl8iJTm3I472wXvZnCr6utPKf31TkOVpO2l7TCNJ6c3SprHXz5qaXxM39fu6qtn2Snpxpd3eO7f6uZ/SK30j6T7R7e1tbSej2tddrXx13lfrOurcfd09DoabuGnwdr5P84QzBafRbySVxBb/AL6+2l4+K/tW+Nke8jSeLnW29jzh1+8t9nP2+H7IDlptHpbXkV9uDf8AC4/rMGfT1ZWnsld7W3yn8T+HLyuboAAAHeOTa0dpk6gpLfLam/8AdJ6fy7JdYlOlqHMtv3feZ9enhpH0jf8AfVqPKZnP27lgmE1eb0Vpp/W8aafh4+PR0a6xcvJ1/RT8177P7G6GmVfjf/bHl8efl5ceWlZXxqpl/GoYhCG0lqpR102otaNa/B/ikQ7Nz3dcVNi2jhRmY9VmZ014T5TDeL7lam9Vh+FJeDqT1/lSX5kyrP8A8Ya3Z9ko/wDbc+kfmf2a9fcouZLvdC6jTXhTgvzer+ZgqzLs+Oi1s+zuBb409LnP7aR9nW8oU7mnlug76vKdSUNuUptuWsudpv8ABNL3FpYifdxrxaLtSq3OXX7uIimJ0iI4bt334pgyoCEzt2SuuFIw5HZVLHZHfrXOFeyjdVAAAAAAAAAAAAAAAAAAAAAZuCdc0OLD1I9W+vCNl93ucp9FkjYHIgCEzph/7TyvcWyjq9hyj47Uecl72tPeYcijpW5hY7JyPcZluvw10nlO6fVXso3VQAB+1nd17G6jdWlVxnF6xkulM+01TTOsMd21Rdom3XGsTxhsOa86XeZbGna3NtGGw9puLfOlppro+hb3u3me9kzdiImFTs3YtvBuVXKKpnXdv8I/LWCOugAAA23/AB9icMtRwa2pxg4x2Papva2V3Jdz03a/DQk/1Vfu+hH1UP8A4DHnLnJrnXWdej4a/mPh6tSIy+AAGdgdg8TxijYpfXqRi9O5a85+5as926enVFKNmX4sWK7v+MTP7fdZCKUY7MVuRfuRzOu+XofEJnbsldcKRhyOyqWOyO/WucK9lG6qAAAAAAAAAAAAAAAAAAAAAzcE65ocWHqR6t9eEbL7vc5T6LJGwORAHzUnCnTc6skklvb6NPMS+0xMzpHFWvFKdCliVWlZz2qaqSUGnqnFSey9fw0NfriIqmI4Ov49VdVmiq5GlUxGvPTexjyzAAAAAAAAAAAAAbfyVq1/xbGpd1VFxhJ09XprN6R0XnsufwJWHp73eoPaSbn9DMURrrMa8uPrEO4Fw5wAQmduyV1wpGHI7KpY7I79a5wr2UbqoAAAAAAAAAAAAAAAAAAAADNwTrmhxYepHq314Rsvu9zlPoskbA5EAcy5UMBxyvrfW93OtQW90v8A5+aiklKPnpqu/Xeyuy7Vyf1ROseTcfZ3PxKNLVVMU1/5efznhPw4T4eTlpXN1AAAAAAAAAAAAAAfdCjVuKyo0KblKT0UYrVt+CQiJmdIeK66aKZqqnSI8XdMh4PjGFYbpjOISm2t1JtNU/La6dfJPZXn0lzjW66Kf1z8nNds5mLkXf8Aj0RGn93DX5cPtrybQSVMhM7dkrrhSMOR2VSx2R361zhXso3VQAAAAAAAAAAAAAAAAAAAAGbgnXNDiw9SPVvrwjZfd7nKfRZI2ByIAAc8zvyeU75yxDAoKNTplS6Iz84+Evk/Lvg5GJFX6qOPk2vZHtDVa0s5M60+FXjHPzj7x8XJatKpRqulWpuMk9HFrRp96a8SrmJjdLeaaqaoiqmdYl8h6AAAAAAAAAADOwfCb3Gr5WeH0XKT6fCK75Sfcj3RbqrnSlGysu1i25uXZ0j1+EfF2vJ+TbLLdH2n/krNc6o10fdgu5fN/JW9jHptR8XOtq7Zu51WnCiOEfmfj9o+7ZiQpwCEzt2SuuFIw5HZVLHZHfrXOFeyjdVAAAAAAAAAAAAAAAAAAAAAZuCdc0OLD1I9W+vCNl93ucp9FkjYHIgAAA1fOWTLPMlL2sNKddLm1Etz+7Nd68+lfJxr+NTdjXxXWyts3cGrozvo8vzH80n7uKYvhd5g987PEKLjJfBrulF96KiuiqidKnRMXKtZNuLlqdYn+aT8WGeUgAAAAAAAAn8p5Uvsy3OlBbNOL59VrcvJeMtO746GazYquzu4Kvae1bODR+rfVPCn+cI/kO24BgdhgFirXD6Wi/zSf1pPxk/7S7i4t2qbcaUuc5udezLnvLs8o8I5JMyIYAAhM7dkrrhSMOR2VSx2R361zhXso3VQAAAAAAAAAAAAAAAAAAAAGbgnXNDiw9SPVvrwjZfd7nKfRZI2ByIAAAAEVmLAbDH7B21/T6Ndma+tB+Kfw3dDMd21TcjSpNwc+9h3OnannHhKu01sycdddO9dBQusROsavA+gAAAAATWTcKoY1mOlYXc9ISbctHo2oxb2V+On5mWxbiu5FMq7auXXi4ld2iN8afedHf7O1oWVtG2tKKhCK0UUtyLymmKY0hy67dru1zXXOsz4v2PrGAAAEJnbsldcKRhyOyqWOyO/WucK9lG6qAAAAAAAAAAAAAAAAAAAAAzcE65ocWHqR6t9eEbL7vc5T6LJGwORAAAAAiM23FzbZcrysqM51HDZhGEW5ay5uqS8NdfcYr8zFudOKfsy3RXl0RcmIp11nXdG7f8Afg4vbZJzLcx1p4TNfvOMflJoqYxrs/2uhXNt4Fvjdj5az6RKXtuS7H6ujrVKMPHWbb+UWvmZYwbk8dEC57UYVPViqfl+8wmLbkkfTdYx7o0/6uX9DLGB51IFz2t/wtfWf+vyj86ZAtcAwT9oWl5OTjJKSnpvTem7RbnqY7+JFujpRKVsnb9zMyPc10RGuumnwStlyV2VfDqdSriM1UlFOWiTjq1rol06e8y04NM0xOu9Cu+1V2i7VTFuOjE7uOrEuuSW6iv+0xaEn3KUHH5pyPE4E+FTPb9rbc9e1Mcp1/EIe75NMx0FrSpU6n7lRfq2TFVhXY+Kfa9pcGvjM084/bVi2GAZkwHFqV9LCKr9nNSexHa1Se9c3XpWqPNNq7bqiro8Ga9n4OZYrtRdp/VExvnTlx0d3i1JaounM5jR6AAAAITO3ZK64UjDkdlUsdkd+tc4V7KN1UAAAAAAAAAAAAAAAAAAAABm4J1zQ4sPUj1b68I2X3e5yn0WSNgciAAAAAAAAAGm8rM1HKDXjUgvzf8AQiZvZNg9madc6PhEtnwmW3hVGfjTg/5USaOrCmyo0vVx8Z9WWemAAAAAAAAAhM7dkrrhSMOR2VSx2R361zhXso3VQAAAAAAAAAAAAAAAAAAAAGbgnXNDiw9SPVvrwjZfd7nKfRZI2ByIAAAAAAAAAaJyxz2csU4+NePoqELO7OObZvZWNcyqf9Z9YbXl2W1l+2l40KfoiSbXUp5Qo86NMq7H+1XqkDIigAAAAAAAEJnbsldcKRhyOyqWOyO/WucK9lG6qAAAAAAAAAAAAAAAAAAAAAzcE65ocWHqR6t9eEbL7vc5T6LJGwORAAAAAAAAADn/ACzS0wGjDxra/CEv+SDn9SObafZSP+TXP+v5hteVHrle1/09P0RJNns6eUKPaXfLv/1V6ylTKhAAAAAAAAEJnbsldcKRhyOyqWOyO/WucK9lG6qAAAAAAAAAAAAAAAAAAAAAzcE65ocWHqR6t9eEbL7vc5T6LJGwORAAAAAAAAADU+ULLd9mWzpULCpTjsTcnttru0WmkX5kXJs1XYiKV5sPaVnBuV13YmdY03afmYT2BWdTD8Fo2Vdpyp04wbXRqkk9Ny3Ge3TNNERPgrMy9TeyK7lPCqZn6yzj2jAAAAAAAAEJnbsldcKRhyOyqWOyO/WucK9lG6qAAAAAAAAAAAAAAAAAAAAAzcE65ocWHqR6t9eEbL7vc5T6LJGwORAAAAAAAAAAAAAAAAAAAAAITO3ZK64UjDkdlUsdkd+tc4V7KN1UAAAAAAAAA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9372102" y="5554190"/>
            <a:ext cx="2896091" cy="7095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457200">
              <a:defRPr/>
            </a:pPr>
            <a:r>
              <a:rPr lang="en-GB" sz="1000" dirty="0">
                <a:solidFill>
                  <a:schemeClr val="tx1"/>
                </a:solidFill>
                <a:latin typeface="Calibri" pitchFamily="34" charset="0"/>
              </a:rPr>
              <a:t> </a:t>
            </a:r>
            <a:endParaRPr lang="en-GB" sz="800" dirty="0">
              <a:solidFill>
                <a:srgbClr val="FFFFFF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28761" y="2805695"/>
            <a:ext cx="3083122" cy="1825707"/>
            <a:chOff x="154699" y="3407415"/>
            <a:chExt cx="2167719" cy="779060"/>
          </a:xfrm>
        </p:grpSpPr>
        <p:sp>
          <p:nvSpPr>
            <p:cNvPr id="28" name="Rectangle 27"/>
            <p:cNvSpPr/>
            <p:nvPr/>
          </p:nvSpPr>
          <p:spPr>
            <a:xfrm>
              <a:off x="178753" y="3503470"/>
              <a:ext cx="2143665" cy="68300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lvl="0"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800" b="1" u="sng" dirty="0">
                <a:solidFill>
                  <a:srgbClr val="000000"/>
                </a:solidFill>
                <a:latin typeface="Calibri" pitchFamily="34" charset="0"/>
              </a:endParaRPr>
            </a:p>
            <a:p>
              <a:pPr lvl="0"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b="1" u="sng" dirty="0">
                  <a:solidFill>
                    <a:schemeClr val="tx1"/>
                  </a:solidFill>
                </a:rPr>
                <a:t>Living Things and Their Habitats</a:t>
              </a: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chemeClr val="tx1"/>
                  </a:solidFill>
                  <a:latin typeface="Calibri" pitchFamily="34" charset="0"/>
                </a:rPr>
                <a:t>Flowering plant reproduction</a:t>
              </a: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chemeClr val="tx1"/>
                  </a:solidFill>
                  <a:latin typeface="Calibri" pitchFamily="34" charset="0"/>
                </a:rPr>
                <a:t>Ways that plants produce Asexually</a:t>
              </a: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chemeClr val="tx1"/>
                  </a:solidFill>
                  <a:latin typeface="Calibri" pitchFamily="34" charset="0"/>
                </a:rPr>
                <a:t>Life Cycles – Insects and Amphibians, Mammalian and Bird Life cycles</a:t>
              </a:r>
            </a:p>
            <a:p>
              <a:pPr lvl="0"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n-US" sz="1000" b="1" u="sng" dirty="0">
                  <a:solidFill>
                    <a:srgbClr val="000000"/>
                  </a:solidFill>
                  <a:latin typeface="Calibri" pitchFamily="34" charset="0"/>
                </a:rPr>
                <a:t>Materials and their Properties</a:t>
              </a: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Calibri" pitchFamily="34" charset="0"/>
                </a:rPr>
                <a:t>Sound proofing</a:t>
              </a: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Calibri" pitchFamily="34" charset="0"/>
                </a:rPr>
                <a:t>Electrical Conductivity</a:t>
              </a: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Calibri" pitchFamily="34" charset="0"/>
                </a:rPr>
                <a:t>Recycling</a:t>
              </a:r>
              <a:endParaRPr lang="en-US" sz="1000" b="1" dirty="0">
                <a:solidFill>
                  <a:srgbClr val="000000"/>
                </a:solidFill>
                <a:latin typeface="Calibri" pitchFamily="34" charset="0"/>
              </a:endParaRPr>
            </a:p>
            <a:p>
              <a:pPr lvl="0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900" b="1" u="sng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7" name="Snip Diagonal Corner Rectangle 15"/>
            <p:cNvSpPr>
              <a:spLocks noChangeArrowheads="1"/>
            </p:cNvSpPr>
            <p:nvPr/>
          </p:nvSpPr>
          <p:spPr bwMode="auto">
            <a:xfrm>
              <a:off x="154699" y="3407415"/>
              <a:ext cx="2143664" cy="131431"/>
            </a:xfrm>
            <a:custGeom>
              <a:avLst/>
              <a:gdLst>
                <a:gd name="T0" fmla="*/ 2055812 w 2055812"/>
                <a:gd name="T1" fmla="*/ 143669 h 252947"/>
                <a:gd name="T2" fmla="*/ 1027906 w 2055812"/>
                <a:gd name="T3" fmla="*/ 287337 h 252947"/>
                <a:gd name="T4" fmla="*/ 0 w 2055812"/>
                <a:gd name="T5" fmla="*/ 143669 h 252947"/>
                <a:gd name="T6" fmla="*/ 1027906 w 2055812"/>
                <a:gd name="T7" fmla="*/ 0 h 252947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21079 w 2055812"/>
                <a:gd name="T13" fmla="*/ 21079 h 252947"/>
                <a:gd name="T14" fmla="*/ 2034733 w 2055812"/>
                <a:gd name="T15" fmla="*/ 231868 h 2529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55812" h="252947">
                  <a:moveTo>
                    <a:pt x="0" y="0"/>
                  </a:moveTo>
                  <a:lnTo>
                    <a:pt x="2013653" y="0"/>
                  </a:lnTo>
                  <a:lnTo>
                    <a:pt x="2055812" y="42159"/>
                  </a:lnTo>
                  <a:lnTo>
                    <a:pt x="2055812" y="252947"/>
                  </a:lnTo>
                  <a:lnTo>
                    <a:pt x="42159" y="252947"/>
                  </a:lnTo>
                  <a:lnTo>
                    <a:pt x="0" y="210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200" dirty="0">
                  <a:solidFill>
                    <a:schemeClr val="lt1"/>
                  </a:solidFill>
                  <a:latin typeface="+mn-lt"/>
                  <a:ea typeface="+mn-ea"/>
                </a:rPr>
                <a:t>Science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2DBFF1A4-B223-498C-9273-654D0562D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2640" y="1279183"/>
            <a:ext cx="2849401" cy="160105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EBB06A4-5E7B-47DF-84E0-192CD5253BE0}"/>
              </a:ext>
            </a:extLst>
          </p:cNvPr>
          <p:cNvSpPr/>
          <p:nvPr/>
        </p:nvSpPr>
        <p:spPr>
          <a:xfrm>
            <a:off x="3268854" y="5841309"/>
            <a:ext cx="2801195" cy="9253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lvl="0" defTabSz="457200"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</a:rPr>
              <a:t>Recap on colours, numbers, simple phrases.</a:t>
            </a:r>
          </a:p>
          <a:p>
            <a:pPr lvl="0" defTabSz="457200">
              <a:defRPr/>
            </a:pPr>
            <a:endParaRPr lang="en-GB" sz="1000" dirty="0">
              <a:solidFill>
                <a:schemeClr val="tx1"/>
              </a:solidFill>
              <a:latin typeface="Calibri" pitchFamily="34" charset="0"/>
              <a:ea typeface="ＭＳ Ｐゴシック" pitchFamily="34" charset="-128"/>
            </a:endParaRPr>
          </a:p>
          <a:p>
            <a:pPr lvl="0" defTabSz="457200"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</a:rPr>
              <a:t>Project one:</a:t>
            </a:r>
          </a:p>
          <a:p>
            <a:pPr lvl="0" defTabSz="457200">
              <a:defRPr/>
            </a:pPr>
            <a:r>
              <a:rPr lang="en-GB" sz="1000" dirty="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rPr>
              <a:t>Looking at shapes and using positional language</a:t>
            </a:r>
            <a:r>
              <a:rPr lang="en-GB" sz="900" dirty="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rPr>
              <a:t>.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1" name="Snip Diagonal Corner Rectangle 18">
            <a:extLst>
              <a:ext uri="{FF2B5EF4-FFF2-40B4-BE49-F238E27FC236}">
                <a16:creationId xmlns:a16="http://schemas.microsoft.com/office/drawing/2014/main" id="{EE1F70AF-A7F4-41B1-8608-15C624A21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8222" y="4355812"/>
            <a:ext cx="2823034" cy="369332"/>
          </a:xfrm>
          <a:custGeom>
            <a:avLst/>
            <a:gdLst>
              <a:gd name="T0" fmla="*/ 2055813 w 2055812"/>
              <a:gd name="T1" fmla="*/ 177801 h 252947"/>
              <a:gd name="T2" fmla="*/ 1027907 w 2055812"/>
              <a:gd name="T3" fmla="*/ 355600 h 252947"/>
              <a:gd name="T4" fmla="*/ 0 w 2055812"/>
              <a:gd name="T5" fmla="*/ 177801 h 252947"/>
              <a:gd name="T6" fmla="*/ 1027907 w 2055812"/>
              <a:gd name="T7" fmla="*/ 0 h 252947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1079 w 2055812"/>
              <a:gd name="T13" fmla="*/ 21079 h 252947"/>
              <a:gd name="T14" fmla="*/ 2034733 w 2055812"/>
              <a:gd name="T15" fmla="*/ 231868 h 2529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55812" h="252947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P.E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8AB5437-557A-45AD-92A6-F29B57EEF6A6}"/>
              </a:ext>
            </a:extLst>
          </p:cNvPr>
          <p:cNvSpPr/>
          <p:nvPr/>
        </p:nvSpPr>
        <p:spPr>
          <a:xfrm>
            <a:off x="3257989" y="4725144"/>
            <a:ext cx="2820651" cy="9030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171450" marR="0" lvl="0" indent="-1714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Football</a:t>
            </a:r>
            <a:endParaRPr lang="en-GB" sz="1000" dirty="0">
              <a:solidFill>
                <a:prstClr val="black"/>
              </a:solidFill>
              <a:latin typeface="Calibri" pitchFamily="34" charset="0"/>
            </a:endParaRPr>
          </a:p>
          <a:p>
            <a:pPr marL="171450" marR="0" lvl="0" indent="-1714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Tag Rugby</a:t>
            </a:r>
          </a:p>
          <a:p>
            <a:pPr marL="171450" marR="0" lvl="0" indent="-1714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Calibri" pitchFamily="34" charset="0"/>
              </a:rPr>
              <a:t>Hockey</a:t>
            </a:r>
          </a:p>
          <a:p>
            <a:pPr marL="171450" marR="0" lvl="0" indent="-1714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Calibri" pitchFamily="34" charset="0"/>
              </a:rPr>
              <a:t>Handball</a:t>
            </a:r>
            <a:endParaRPr kumimoji="0" lang="en-GB" sz="10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grpSp>
        <p:nvGrpSpPr>
          <p:cNvPr id="34" name="Group 34">
            <a:extLst>
              <a:ext uri="{FF2B5EF4-FFF2-40B4-BE49-F238E27FC236}">
                <a16:creationId xmlns:a16="http://schemas.microsoft.com/office/drawing/2014/main" id="{27280234-A873-4076-93C2-1A77AE8A2B98}"/>
              </a:ext>
            </a:extLst>
          </p:cNvPr>
          <p:cNvGrpSpPr>
            <a:grpSpLocks/>
          </p:cNvGrpSpPr>
          <p:nvPr/>
        </p:nvGrpSpPr>
        <p:grpSpPr bwMode="auto">
          <a:xfrm>
            <a:off x="6125735" y="5896290"/>
            <a:ext cx="2850851" cy="841972"/>
            <a:chOff x="6742423" y="5207857"/>
            <a:chExt cx="2360150" cy="5441486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51076C2-798A-4DD3-AA59-FB50CCB9D2AF}"/>
                </a:ext>
              </a:extLst>
            </p:cNvPr>
            <p:cNvSpPr/>
            <p:nvPr/>
          </p:nvSpPr>
          <p:spPr>
            <a:xfrm>
              <a:off x="6742423" y="5207858"/>
              <a:ext cx="2360150" cy="544148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800" dirty="0">
                <a:solidFill>
                  <a:prstClr val="black"/>
                </a:solidFill>
                <a:latin typeface="Calibri" pitchFamily="34" charset="0"/>
                <a:ea typeface="ＭＳ Ｐゴシック" pitchFamily="34" charset="-128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dirty="0">
                  <a:solidFill>
                    <a:prstClr val="black"/>
                  </a:solidFill>
                  <a:latin typeface="Calibri" pitchFamily="34" charset="0"/>
                  <a:ea typeface="ＭＳ Ｐゴシック" pitchFamily="34" charset="-128"/>
                </a:rPr>
                <a:t>Getting Loopy 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dirty="0">
                  <a:solidFill>
                    <a:prstClr val="black"/>
                  </a:solidFill>
                  <a:latin typeface="Calibri" pitchFamily="34" charset="0"/>
                  <a:ea typeface="ＭＳ Ｐゴシック" pitchFamily="34" charset="-128"/>
                </a:rPr>
                <a:t>Code Breakers  </a:t>
              </a:r>
            </a:p>
          </p:txBody>
        </p:sp>
        <p:sp>
          <p:nvSpPr>
            <p:cNvPr id="36" name="Snip Diagonal Corner Rectangle 6">
              <a:extLst>
                <a:ext uri="{FF2B5EF4-FFF2-40B4-BE49-F238E27FC236}">
                  <a16:creationId xmlns:a16="http://schemas.microsoft.com/office/drawing/2014/main" id="{D3240412-2DAD-403E-B975-65B57D13DB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5414" y="5207857"/>
              <a:ext cx="2350429" cy="2132125"/>
            </a:xfrm>
            <a:custGeom>
              <a:avLst/>
              <a:gdLst>
                <a:gd name="T0" fmla="*/ 2114550 w 2055812"/>
                <a:gd name="T1" fmla="*/ 394731 h 252947"/>
                <a:gd name="T2" fmla="*/ 1057275 w 2055812"/>
                <a:gd name="T3" fmla="*/ 789459 h 252947"/>
                <a:gd name="T4" fmla="*/ 0 w 2055812"/>
                <a:gd name="T5" fmla="*/ 394731 h 252947"/>
                <a:gd name="T6" fmla="*/ 1057275 w 2055812"/>
                <a:gd name="T7" fmla="*/ 0 h 252947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21079 w 2055812"/>
                <a:gd name="T13" fmla="*/ 21079 h 252947"/>
                <a:gd name="T14" fmla="*/ 2034733 w 2055812"/>
                <a:gd name="T15" fmla="*/ 231868 h 2529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55812" h="252947">
                  <a:moveTo>
                    <a:pt x="0" y="0"/>
                  </a:moveTo>
                  <a:lnTo>
                    <a:pt x="2013653" y="0"/>
                  </a:lnTo>
                  <a:lnTo>
                    <a:pt x="2055812" y="42159"/>
                  </a:lnTo>
                  <a:lnTo>
                    <a:pt x="2055812" y="252947"/>
                  </a:lnTo>
                  <a:lnTo>
                    <a:pt x="42159" y="252947"/>
                  </a:lnTo>
                  <a:lnTo>
                    <a:pt x="0" y="210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charset="0"/>
                  <a:ea typeface="+mn-ea"/>
                  <a:cs typeface="+mn-cs"/>
                </a:rPr>
                <a:t>Music</a:t>
              </a:r>
            </a:p>
          </p:txBody>
        </p:sp>
      </p:grpSp>
      <p:sp>
        <p:nvSpPr>
          <p:cNvPr id="26" name="Snip Diagonal Corner Rectangle 21">
            <a:extLst>
              <a:ext uri="{FF2B5EF4-FFF2-40B4-BE49-F238E27FC236}">
                <a16:creationId xmlns:a16="http://schemas.microsoft.com/office/drawing/2014/main" id="{B41C8654-C4F7-4988-859E-A3A0AD51C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001" y="5443534"/>
            <a:ext cx="2817639" cy="369332"/>
          </a:xfrm>
          <a:custGeom>
            <a:avLst/>
            <a:gdLst>
              <a:gd name="T0" fmla="*/ 2055812 w 2055812"/>
              <a:gd name="T1" fmla="*/ 126207 h 252947"/>
              <a:gd name="T2" fmla="*/ 1027906 w 2055812"/>
              <a:gd name="T3" fmla="*/ 252413 h 252947"/>
              <a:gd name="T4" fmla="*/ 0 w 2055812"/>
              <a:gd name="T5" fmla="*/ 126207 h 252947"/>
              <a:gd name="T6" fmla="*/ 1027906 w 2055812"/>
              <a:gd name="T7" fmla="*/ 0 h 252947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1079 w 2055812"/>
              <a:gd name="T13" fmla="*/ 21078 h 252947"/>
              <a:gd name="T14" fmla="*/ 2034733 w 2055812"/>
              <a:gd name="T15" fmla="*/ 231869 h 2529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55812" h="252947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26F3FF"/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/>
        </p:spPr>
        <p:txBody>
          <a:bodyPr t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white"/>
                </a:solidFill>
                <a:latin typeface="Calibri"/>
              </a:rPr>
              <a:t>French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Snip Diagonal Corner Rectangle 10"/>
          <p:cNvSpPr>
            <a:spLocks noChangeArrowheads="1"/>
          </p:cNvSpPr>
          <p:nvPr/>
        </p:nvSpPr>
        <p:spPr bwMode="auto">
          <a:xfrm>
            <a:off x="152636" y="4602498"/>
            <a:ext cx="3044345" cy="373856"/>
          </a:xfrm>
          <a:custGeom>
            <a:avLst/>
            <a:gdLst>
              <a:gd name="T0" fmla="*/ 2084387 w 2055812"/>
              <a:gd name="T1" fmla="*/ 127001 h 252947"/>
              <a:gd name="T2" fmla="*/ 1042194 w 2055812"/>
              <a:gd name="T3" fmla="*/ 254000 h 252947"/>
              <a:gd name="T4" fmla="*/ 0 w 2055812"/>
              <a:gd name="T5" fmla="*/ 127001 h 252947"/>
              <a:gd name="T6" fmla="*/ 1042194 w 2055812"/>
              <a:gd name="T7" fmla="*/ 0 h 252947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1079 w 2055812"/>
              <a:gd name="T13" fmla="*/ 21079 h 252947"/>
              <a:gd name="T14" fmla="*/ 2034733 w 2055812"/>
              <a:gd name="T15" fmla="*/ 231868 h 2529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55812" h="252947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/>
        </p:spPr>
        <p:txBody>
          <a:bodyPr tIns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lt1"/>
                </a:solidFill>
                <a:latin typeface="+mn-lt"/>
                <a:ea typeface="+mn-ea"/>
              </a:rPr>
              <a:t>H</a:t>
            </a:r>
            <a:r>
              <a:rPr lang="en-GB" sz="1200" dirty="0" err="1">
                <a:solidFill>
                  <a:schemeClr val="lt1"/>
                </a:solidFill>
                <a:latin typeface="+mn-lt"/>
                <a:ea typeface="+mn-ea"/>
              </a:rPr>
              <a:t>istory</a:t>
            </a:r>
            <a:endParaRPr lang="en-GB" sz="120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7" name="Snip Diagonal Corner Rectangle 21">
            <a:extLst>
              <a:ext uri="{FF2B5EF4-FFF2-40B4-BE49-F238E27FC236}">
                <a16:creationId xmlns:a16="http://schemas.microsoft.com/office/drawing/2014/main" id="{94CD1EC4-32C6-4789-BA8B-4DC4A78F3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1119" y="2849519"/>
            <a:ext cx="2857521" cy="308005"/>
          </a:xfrm>
          <a:custGeom>
            <a:avLst/>
            <a:gdLst>
              <a:gd name="T0" fmla="*/ 2055812 w 2055812"/>
              <a:gd name="T1" fmla="*/ 126207 h 252947"/>
              <a:gd name="T2" fmla="*/ 1027906 w 2055812"/>
              <a:gd name="T3" fmla="*/ 252413 h 252947"/>
              <a:gd name="T4" fmla="*/ 0 w 2055812"/>
              <a:gd name="T5" fmla="*/ 126207 h 252947"/>
              <a:gd name="T6" fmla="*/ 1027906 w 2055812"/>
              <a:gd name="T7" fmla="*/ 0 h 252947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1079 w 2055812"/>
              <a:gd name="T13" fmla="*/ 21078 h 252947"/>
              <a:gd name="T14" fmla="*/ 2034733 w 2055812"/>
              <a:gd name="T15" fmla="*/ 231869 h 2529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55812" h="252947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A237FF"/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/>
        </p:spPr>
        <p:txBody>
          <a:bodyPr t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Art/D&amp;T</a:t>
            </a:r>
          </a:p>
        </p:txBody>
      </p:sp>
      <p:sp>
        <p:nvSpPr>
          <p:cNvPr id="5" name="Round Single Corner Rectangle 25"/>
          <p:cNvSpPr>
            <a:spLocks noChangeArrowheads="1"/>
          </p:cNvSpPr>
          <p:nvPr/>
        </p:nvSpPr>
        <p:spPr bwMode="auto">
          <a:xfrm>
            <a:off x="3218558" y="567797"/>
            <a:ext cx="2861532" cy="783648"/>
          </a:xfrm>
          <a:custGeom>
            <a:avLst/>
            <a:gdLst>
              <a:gd name="T0" fmla="*/ 2087563 w 2284412"/>
              <a:gd name="T1" fmla="*/ 0 h 355600"/>
              <a:gd name="T2" fmla="*/ 0 w 2284412"/>
              <a:gd name="T3" fmla="*/ 249237 h 355600"/>
              <a:gd name="T4" fmla="*/ 2087563 w 2284412"/>
              <a:gd name="T5" fmla="*/ 498475 h 355600"/>
              <a:gd name="T6" fmla="*/ 4175125 w 2284412"/>
              <a:gd name="T7" fmla="*/ 249237 h 355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0 w 2284412"/>
              <a:gd name="T13" fmla="*/ 0 h 355600"/>
              <a:gd name="T14" fmla="*/ 2267053 w 2284412"/>
              <a:gd name="T15" fmla="*/ 355600 h 355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84412" h="355600">
                <a:moveTo>
                  <a:pt x="0" y="0"/>
                </a:moveTo>
                <a:lnTo>
                  <a:pt x="2225144" y="0"/>
                </a:lnTo>
                <a:lnTo>
                  <a:pt x="2225144" y="-1"/>
                </a:lnTo>
                <a:cubicBezTo>
                  <a:pt x="2257876" y="-1"/>
                  <a:pt x="2284412" y="26535"/>
                  <a:pt x="2284412" y="59268"/>
                </a:cubicBezTo>
                <a:lnTo>
                  <a:pt x="2284412" y="355600"/>
                </a:lnTo>
                <a:lnTo>
                  <a:pt x="0" y="35560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tx2"/>
            </a:solidFill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/>
        </p:spPr>
        <p:txBody>
          <a:bodyPr anchor="ctr"/>
          <a:lstStyle/>
          <a:p>
            <a:pPr algn="ctr" defTabSz="457200">
              <a:defRPr/>
            </a:pPr>
            <a:endParaRPr lang="en-GB" b="1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r>
              <a:rPr lang="en-US" b="1" dirty="0">
                <a:solidFill>
                  <a:srgbClr val="FFFFFF"/>
                </a:solidFill>
              </a:rPr>
              <a:t>History - Crime and Punishment</a:t>
            </a:r>
            <a:r>
              <a:rPr lang="en-GB" b="1" dirty="0">
                <a:solidFill>
                  <a:srgbClr val="FFFFFF"/>
                </a:solidFill>
              </a:rPr>
              <a:t> through the ages </a:t>
            </a:r>
          </a:p>
          <a:p>
            <a:pPr algn="ctr" defTabSz="457200">
              <a:defRPr/>
            </a:pP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8D6AB3-5CCB-463F-B2A1-5D044A94EABF}"/>
              </a:ext>
            </a:extLst>
          </p:cNvPr>
          <p:cNvSpPr/>
          <p:nvPr/>
        </p:nvSpPr>
        <p:spPr>
          <a:xfrm>
            <a:off x="171948" y="4947449"/>
            <a:ext cx="3005722" cy="17908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base"/>
            <a:r>
              <a:rPr lang="en-US" sz="1000" dirty="0">
                <a:solidFill>
                  <a:schemeClr val="tx1"/>
                </a:solidFill>
              </a:rPr>
              <a:t>Understand what each case study believed about crime and punishment and recall some methods of punishment that were popular in these eras: </a:t>
            </a:r>
          </a:p>
          <a:p>
            <a:r>
              <a:rPr lang="en-US" sz="1000" dirty="0">
                <a:solidFill>
                  <a:schemeClr val="tx1"/>
                </a:solidFill>
              </a:rPr>
              <a:t/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b="1" dirty="0">
                <a:solidFill>
                  <a:schemeClr val="tx1"/>
                </a:solidFill>
              </a:rPr>
              <a:t>o Roman Britain</a:t>
            </a:r>
            <a:endParaRPr lang="en-US" sz="1000" dirty="0">
              <a:solidFill>
                <a:schemeClr val="tx1"/>
              </a:solidFill>
            </a:endParaRPr>
          </a:p>
          <a:p>
            <a:r>
              <a:rPr lang="en-US" sz="1000" b="1" dirty="0">
                <a:solidFill>
                  <a:schemeClr val="tx1"/>
                </a:solidFill>
              </a:rPr>
              <a:t>o Anglo-Saxon Britain</a:t>
            </a:r>
            <a:endParaRPr lang="en-US" sz="1000" dirty="0">
              <a:solidFill>
                <a:schemeClr val="tx1"/>
              </a:solidFill>
            </a:endParaRPr>
          </a:p>
          <a:p>
            <a:r>
              <a:rPr lang="en-US" sz="1000" b="1" dirty="0">
                <a:solidFill>
                  <a:schemeClr val="tx1"/>
                </a:solidFill>
              </a:rPr>
              <a:t>o Tudor Britain</a:t>
            </a:r>
            <a:endParaRPr lang="en-US" sz="1000" dirty="0">
              <a:solidFill>
                <a:schemeClr val="tx1"/>
              </a:solidFill>
            </a:endParaRPr>
          </a:p>
          <a:p>
            <a:r>
              <a:rPr lang="en-US" sz="1000" b="1" dirty="0">
                <a:solidFill>
                  <a:schemeClr val="tx1"/>
                </a:solidFill>
              </a:rPr>
              <a:t>o Victorian Britain</a:t>
            </a:r>
            <a:endParaRPr lang="en-US" sz="1000" dirty="0">
              <a:solidFill>
                <a:schemeClr val="tx1"/>
              </a:solidFill>
            </a:endParaRPr>
          </a:p>
          <a:p>
            <a:r>
              <a:rPr lang="en-US" sz="1000" b="1" dirty="0">
                <a:solidFill>
                  <a:schemeClr val="tx1"/>
                </a:solidFill>
              </a:rPr>
              <a:t>o World War Two (at home and on the frontline)</a:t>
            </a:r>
            <a:endParaRPr lang="en-US" sz="1000" dirty="0">
              <a:solidFill>
                <a:schemeClr val="tx1"/>
              </a:solidFill>
            </a:endParaRPr>
          </a:p>
          <a:p>
            <a:r>
              <a:rPr lang="en-US" sz="1000" b="1" dirty="0">
                <a:solidFill>
                  <a:schemeClr val="tx1"/>
                </a:solidFill>
              </a:rPr>
              <a:t>o Modern Britain (today).</a:t>
            </a:r>
            <a:endParaRPr lang="en-US" sz="1000" dirty="0">
              <a:solidFill>
                <a:schemeClr val="tx1"/>
              </a:solidFill>
            </a:endParaRPr>
          </a:p>
          <a:p>
            <a:pPr fontAlgn="base"/>
            <a:r>
              <a:rPr lang="en-US" sz="1000" dirty="0">
                <a:solidFill>
                  <a:schemeClr val="tx1"/>
                </a:solidFill>
              </a:rPr>
              <a:t/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ED8ABC5-72A5-4957-84FB-44F9DE76B776}"/>
              </a:ext>
            </a:extLst>
          </p:cNvPr>
          <p:cNvSpPr/>
          <p:nvPr/>
        </p:nvSpPr>
        <p:spPr>
          <a:xfrm>
            <a:off x="6121891" y="4947450"/>
            <a:ext cx="2842154" cy="8938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lvl="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y-GB" sz="1000" b="1" u="sng" dirty="0">
                <a:solidFill>
                  <a:schemeClr val="tx1"/>
                </a:solidFill>
                <a:latin typeface="Calibri" pitchFamily="34" charset="0"/>
              </a:rPr>
              <a:t>Geography of Shrewsbury</a:t>
            </a:r>
          </a:p>
          <a:p>
            <a:pPr lvl="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y-GB" sz="1000" dirty="0">
                <a:solidFill>
                  <a:schemeClr val="tx1"/>
                </a:solidFill>
                <a:latin typeface="Calibri" pitchFamily="34" charset="0"/>
              </a:rPr>
              <a:t>Understand the importancxe of the River Servern to the local community. Using 4/6 figure grid references and tracing the river back to the source.</a:t>
            </a:r>
          </a:p>
        </p:txBody>
      </p:sp>
      <p:sp>
        <p:nvSpPr>
          <p:cNvPr id="41" name="Snip Diagonal Corner Rectangle 15">
            <a:extLst>
              <a:ext uri="{FF2B5EF4-FFF2-40B4-BE49-F238E27FC236}">
                <a16:creationId xmlns:a16="http://schemas.microsoft.com/office/drawing/2014/main" id="{EC8F627E-FAD2-4156-9908-B7D5B3E05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0483" y="4586716"/>
            <a:ext cx="2858525" cy="323471"/>
          </a:xfrm>
          <a:custGeom>
            <a:avLst/>
            <a:gdLst>
              <a:gd name="T0" fmla="*/ 2055812 w 2055812"/>
              <a:gd name="T1" fmla="*/ 143669 h 252947"/>
              <a:gd name="T2" fmla="*/ 1027906 w 2055812"/>
              <a:gd name="T3" fmla="*/ 287337 h 252947"/>
              <a:gd name="T4" fmla="*/ 0 w 2055812"/>
              <a:gd name="T5" fmla="*/ 143669 h 252947"/>
              <a:gd name="T6" fmla="*/ 1027906 w 2055812"/>
              <a:gd name="T7" fmla="*/ 0 h 252947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1079 w 2055812"/>
              <a:gd name="T13" fmla="*/ 21079 h 252947"/>
              <a:gd name="T14" fmla="*/ 2034733 w 2055812"/>
              <a:gd name="T15" fmla="*/ 231868 h 2529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55812" h="252947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/>
        </p:spPr>
        <p:txBody>
          <a:bodyPr tIns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lt1"/>
                </a:solidFill>
              </a:rPr>
              <a:t>Geography</a:t>
            </a:r>
            <a:endParaRPr lang="en-GB" sz="1200" dirty="0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35129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E65B3936C7AA458C2C84487388C7F3" ma:contentTypeVersion="13" ma:contentTypeDescription="Create a new document." ma:contentTypeScope="" ma:versionID="4bdad69d6d9128df4f0e2e43f44b885f">
  <xsd:schema xmlns:xsd="http://www.w3.org/2001/XMLSchema" xmlns:xs="http://www.w3.org/2001/XMLSchema" xmlns:p="http://schemas.microsoft.com/office/2006/metadata/properties" xmlns:ns3="b4801086-57e1-4602-bf7c-e65889d3bbb6" targetNamespace="http://schemas.microsoft.com/office/2006/metadata/properties" ma:root="true" ma:fieldsID="6a34aa0846215e9489aca74a07484ed7" ns3:_="">
    <xsd:import namespace="b4801086-57e1-4602-bf7c-e65889d3bbb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_activity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801086-57e1-4602-bf7c-e65889d3bb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4801086-57e1-4602-bf7c-e65889d3bbb6" xsi:nil="true"/>
  </documentManagement>
</p:properties>
</file>

<file path=customXml/itemProps1.xml><?xml version="1.0" encoding="utf-8"?>
<ds:datastoreItem xmlns:ds="http://schemas.openxmlformats.org/officeDocument/2006/customXml" ds:itemID="{B0E87C20-1C74-41DE-98E2-A21D21DE5B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801086-57e1-4602-bf7c-e65889d3bb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11BAB7-FCEB-4D0A-9A39-8C4E70BA15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877A0A-18FF-4618-9900-76DD5859F9DF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b4801086-57e1-4602-bf7c-e65889d3bbb6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4680</TotalTime>
  <Words>247</Words>
  <Application>Microsoft Office PowerPoint</Application>
  <PresentationFormat>On-screen Show (4:3)</PresentationFormat>
  <Paragraphs>89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ＭＳ Ｐゴシック</vt:lpstr>
      <vt:lpstr>ＭＳ Ｐゴシック</vt:lpstr>
      <vt:lpstr>Arial</vt:lpstr>
      <vt:lpstr>Calibri</vt:lpstr>
      <vt:lpstr>Office Theme</vt:lpstr>
      <vt:lpstr>PowerPoint Presentation</vt:lpstr>
    </vt:vector>
  </TitlesOfParts>
  <Company>Your Company Name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Steve Torrie</dc:creator>
  <cp:lastModifiedBy>User</cp:lastModifiedBy>
  <cp:revision>65</cp:revision>
  <cp:lastPrinted>2016-09-08T15:57:52Z</cp:lastPrinted>
  <dcterms:created xsi:type="dcterms:W3CDTF">2014-01-12T15:09:39Z</dcterms:created>
  <dcterms:modified xsi:type="dcterms:W3CDTF">2026-08-21T11:29:09Z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0x0101002DE65B3936C7AA458C2C84487388C7F3</vt:lpwstr>
  </property>
</Properties>
</file>