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9rRmq8NOBaxCeeYQhSX6O4erw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97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27584" y="188640"/>
            <a:ext cx="7992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Bridgemere CE Primary Curriculum	   S</a:t>
            </a:r>
            <a:r>
              <a:rPr lang="en-GB" sz="1800">
                <a:solidFill>
                  <a:schemeClr val="dk1"/>
                </a:solidFill>
              </a:rPr>
              <a:t>ummer</a:t>
            </a: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term	     Class 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460450" y="908478"/>
            <a:ext cx="4174763" cy="1012571"/>
          </a:xfrm>
          <a:custGeom>
            <a:avLst/>
            <a:gdLst/>
            <a:ahLst/>
            <a:cxnLst/>
            <a:rect l="l" t="t" r="r" b="b"/>
            <a:pathLst>
              <a:path w="2284412" h="355600" extrusionOk="0">
                <a:moveTo>
                  <a:pt x="0" y="0"/>
                </a:moveTo>
                <a:lnTo>
                  <a:pt x="2225144" y="0"/>
                </a:lnTo>
                <a:lnTo>
                  <a:pt x="2225144" y="-1"/>
                </a:lnTo>
                <a:cubicBezTo>
                  <a:pt x="2257876" y="-1"/>
                  <a:pt x="2284412" y="26535"/>
                  <a:pt x="2284412" y="59268"/>
                </a:cubicBezTo>
                <a:lnTo>
                  <a:pt x="2284412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00132B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FFFFFF"/>
                </a:solidFill>
              </a:rPr>
              <a:t>The Roman Empire</a:t>
            </a:r>
            <a:r>
              <a:rPr lang="en-GB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90400" y="5191050"/>
            <a:ext cx="1773138" cy="254212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89425" y="5411000"/>
            <a:ext cx="17751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Roman Empire and its impact on Britain.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79500" y="1235176"/>
            <a:ext cx="2092582" cy="39498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049450" y="5370400"/>
            <a:ext cx="1917045" cy="287095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E719C5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R.E/Spiritual and Moral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048000" y="5657500"/>
            <a:ext cx="1918500" cy="6906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Rules for living: which should we follow?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Proverbs: Is the book still relevant today?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18596" y="4361075"/>
            <a:ext cx="1917045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P.E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849200" y="4583050"/>
            <a:ext cx="2014800" cy="6906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Athletics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Rounders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Cricket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ennis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413226" y="4030975"/>
            <a:ext cx="1140976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26F3FF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388500" y="4357350"/>
            <a:ext cx="11412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Graphing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Presenting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290763" y="225425"/>
            <a:ext cx="45624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79500" y="881790"/>
            <a:ext cx="2055812" cy="360015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BA2A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lang="en-GB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6880424" y="984598"/>
            <a:ext cx="2016297" cy="1012317"/>
            <a:chOff x="6866116" y="1230879"/>
            <a:chExt cx="2138400" cy="2249093"/>
          </a:xfrm>
        </p:grpSpPr>
        <p:sp>
          <p:nvSpPr>
            <p:cNvPr id="98" name="Google Shape;98;p1"/>
            <p:cNvSpPr/>
            <p:nvPr/>
          </p:nvSpPr>
          <p:spPr>
            <a:xfrm>
              <a:off x="6866116" y="1832972"/>
              <a:ext cx="2138400" cy="1647000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Statistics, 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geometry, measurement</a:t>
              </a: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079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876256" y="1230879"/>
              <a:ext cx="2112347" cy="672207"/>
            </a:xfrm>
            <a:custGeom>
              <a:avLst/>
              <a:gdLst/>
              <a:ahLst/>
              <a:cxnLst/>
              <a:rect l="l" t="t" r="r" b="b"/>
              <a:pathLst>
                <a:path w="2055812" h="252947" extrusionOk="0">
                  <a:moveTo>
                    <a:pt x="0" y="0"/>
                  </a:moveTo>
                  <a:lnTo>
                    <a:pt x="2013653" y="0"/>
                  </a:lnTo>
                  <a:lnTo>
                    <a:pt x="2055812" y="42159"/>
                  </a:lnTo>
                  <a:lnTo>
                    <a:pt x="2055812" y="252947"/>
                  </a:lnTo>
                  <a:lnTo>
                    <a:pt x="42159" y="252947"/>
                  </a:lnTo>
                  <a:lnTo>
                    <a:pt x="0" y="210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Maths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"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73138" y="2923293"/>
            <a:ext cx="2055812" cy="287727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72350" y="3212300"/>
            <a:ext cx="20574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of Matter – Solids, Liquids gases – The water cycle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849190" y="2116533"/>
            <a:ext cx="2055812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6849200" y="2367250"/>
            <a:ext cx="20574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 Feasts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food and art together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6880700" y="5346425"/>
            <a:ext cx="2014696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CFF31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6853250" y="5558100"/>
            <a:ext cx="20148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Wider opportunities - Come and play at the </a:t>
            </a: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Hallé</a:t>
            </a:r>
            <a:endParaRPr lang="en-GB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asty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tunes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 descr="Image result for a bag for life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 descr="New school logo (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44" y="147392"/>
            <a:ext cx="690707" cy="69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193698" y="3979113"/>
            <a:ext cx="2014696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Geography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93700" y="4282675"/>
            <a:ext cx="20163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Locational knowledge of the UK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Knowledge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oasts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landscapes and seas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89425" y="1129954"/>
            <a:ext cx="2092500" cy="1685821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Texts: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 and Egg – Alex Latimer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fell from the sky – 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Fans Brothers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Manfish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Jennifer Berne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 narrative, Complaint letter, </a:t>
            </a: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Inverntion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narrative, biography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108788" y="5370400"/>
            <a:ext cx="966900" cy="9612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varied diet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124539" y="5275650"/>
            <a:ext cx="935394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D&amp;T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209838" y="5346425"/>
            <a:ext cx="1536719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5218000" y="5522200"/>
            <a:ext cx="15357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Qu’est-ce que c’est? C’est Ce n’est pas Voyelle/Consonne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849196" y="3070625"/>
            <a:ext cx="2055812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  <a:effectLst>
            <a:outerShdw blurRad="635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6918600" y="3422000"/>
            <a:ext cx="20148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Valuing difference and keeping safe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and Changing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Happy Mind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5325" y="3208189"/>
            <a:ext cx="2769900" cy="190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500" y="2008420"/>
            <a:ext cx="1775100" cy="111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8500" y="2025456"/>
            <a:ext cx="1917048" cy="107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Torrie</dc:creator>
  <cp:lastModifiedBy>Alison Latham</cp:lastModifiedBy>
  <cp:revision>1</cp:revision>
  <dcterms:created xsi:type="dcterms:W3CDTF">2014-01-12T15:09:39Z</dcterms:created>
  <dcterms:modified xsi:type="dcterms:W3CDTF">2026-04-15T15:24:58Z</dcterms:modified>
</cp:coreProperties>
</file>