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FF31"/>
    <a:srgbClr val="26F3FF"/>
    <a:srgbClr val="2BCA13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Spring 1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2315663" y="618120"/>
            <a:ext cx="4020450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endParaRPr lang="en-GB" sz="2000" dirty="0" smtClean="0">
              <a:solidFill>
                <a:schemeClr val="tx1"/>
              </a:solidFill>
            </a:endParaRPr>
          </a:p>
          <a:p>
            <a:pPr algn="ctr" defTabSz="457200"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 </a:t>
            </a:r>
            <a:r>
              <a:rPr lang="en-GB" sz="2000" dirty="0">
                <a:solidFill>
                  <a:schemeClr val="tx1"/>
                </a:solidFill>
              </a:rPr>
              <a:t>Passport to </a:t>
            </a:r>
            <a:r>
              <a:rPr lang="en-GB" sz="2000" dirty="0" smtClean="0">
                <a:solidFill>
                  <a:schemeClr val="tx1"/>
                </a:solidFill>
              </a:rPr>
              <a:t>Bridgemere:</a:t>
            </a:r>
          </a:p>
          <a:p>
            <a:pPr algn="ctr" defTabSz="457200"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Exploring our local area 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ctr" defTabSz="457200"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2473927" y="3028025"/>
            <a:ext cx="1950674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91196" y="3443505"/>
            <a:ext cx="1974848" cy="1166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</a:t>
            </a:r>
            <a:r>
              <a:rPr lang="en-US" sz="1000" dirty="0" err="1">
                <a:solidFill>
                  <a:srgbClr val="000000"/>
                </a:solidFill>
                <a:latin typeface="Calibri" pitchFamily="34" charset="0"/>
              </a:rPr>
              <a:t>recognise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how I am feeling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think about others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adapt my </a:t>
            </a:r>
            <a:r>
              <a:rPr lang="en-US" sz="1000" dirty="0" err="1">
                <a:solidFill>
                  <a:srgbClr val="000000"/>
                </a:solidFill>
                <a:latin typeface="Calibri" pitchFamily="34" charset="0"/>
              </a:rPr>
              <a:t>behaviours</a:t>
            </a: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114124" y="4740109"/>
            <a:ext cx="2150438" cy="309810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124" y="5064884"/>
            <a:ext cx="2150438" cy="6683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Christian community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Visiting St. Johns Church</a:t>
            </a: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114123" y="2582660"/>
            <a:ext cx="2173536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015" y="2953225"/>
            <a:ext cx="2201547" cy="17719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use one handed tools and equipment 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form my letters correctly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combine movements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PE - Dance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Movement to music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3115" y="3966329"/>
            <a:ext cx="2483657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Ready Steady Write: </a:t>
            </a: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The 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River by Tom Percival </a:t>
            </a: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order a simple story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a story map</a:t>
            </a:r>
          </a:p>
          <a:p>
            <a:pPr algn="ctr" defTabSz="457200"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some letter correctly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A Story from a storyboard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Writing a story map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Inc: </a:t>
            </a: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Review of Set </a:t>
            </a: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1 </a:t>
            </a: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sounds, ‘special friends’ additional digraphs &amp; ‘red/tricky words’</a:t>
            </a: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know some of my letter sounds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my letter sounds to write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</a:t>
              </a:r>
              <a:r>
                <a:rPr lang="en-US" sz="1000" i="1" dirty="0" err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Maths</a:t>
              </a: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represent, compare 0-5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know the composition of 0-5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understand one more one less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compare mass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find a balance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explore capacity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represent and compare 6,7 and 8</a:t>
              </a: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know the composition of 6,7 and 8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I can understand time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33343" y="3626482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606029" y="3028025"/>
            <a:ext cx="1810242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80859" y="3443506"/>
            <a:ext cx="1860582" cy="3274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understand changing seasons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Autumn-winter- spring- summer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understand the process of changing states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Melting and Freezing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understand differences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 between materials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discuss how I celebrate different events.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World Book Day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Lunar New Year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Shrove Tuesday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I can keep living things safe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Big School Birdwatch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Planting seeds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63083" y="650622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4" y="1014152"/>
            <a:ext cx="2201547" cy="15507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draw with increasing complexity and detail </a:t>
            </a: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Sketching local attractions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Art – Primal painting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I can explore different materials </a:t>
            </a: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Using junk modelling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446217" y="4583262"/>
            <a:ext cx="2064807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23758" y="4975835"/>
            <a:ext cx="2109727" cy="17420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Retelling the story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Alliteration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talk about my experiences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share milestone events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I can describe a route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403361" y="928650"/>
            <a:ext cx="137590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en-GB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196" y="1472767"/>
            <a:ext cx="1823540" cy="14804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6" y="1472766"/>
            <a:ext cx="1954607" cy="14804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23" y="5748221"/>
            <a:ext cx="2150439" cy="9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313</Words>
  <Application>Microsoft Office PowerPoint</Application>
  <PresentationFormat>On-screen Show (4:3)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sch8753543</cp:lastModifiedBy>
  <cp:revision>75</cp:revision>
  <cp:lastPrinted>2024-01-10T12:35:48Z</cp:lastPrinted>
  <dcterms:created xsi:type="dcterms:W3CDTF">2014-01-12T15:09:39Z</dcterms:created>
  <dcterms:modified xsi:type="dcterms:W3CDTF">2024-01-10T14:23:29Z</dcterms:modified>
</cp:coreProperties>
</file>