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Autumn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932040" y="764704"/>
            <a:ext cx="1512168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rgbClr val="FFFFFF"/>
                </a:solidFill>
                <a:ea typeface="+mn-ea"/>
              </a:rPr>
              <a:t>It’s Good To Be Me!</a:t>
            </a:r>
            <a:endParaRPr lang="en-GB" sz="160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3361" y="928650"/>
            <a:ext cx="13759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 topic based on All About Me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4602885" y="4890170"/>
            <a:ext cx="184710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6242" y="5305650"/>
            <a:ext cx="1854979" cy="1415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Settling into a new class: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  I can follow routines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build new friendships with others and adults in school</a:t>
            </a:r>
          </a:p>
          <a:p>
            <a:pPr marL="171450" lvl="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manage my own needs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Feelings  and emotions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438556" y="1719239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26950" y="2015744"/>
            <a:ext cx="2057400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Kingdom of God 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3556902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914804"/>
            <a:ext cx="2201547" cy="28065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Gross Motor: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</a:rPr>
              <a:t>I can develop movement skills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Fine Motor: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use one handed tools and equipment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hold a pencil correctly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dress myself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W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ashing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dolls in the water tray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inger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gym activities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oothbrushes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and toothpaste in the builders tray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ovements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for parts of the body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ctive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15- a new movement (hopping, skipping, jumping etc)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Add special places photos to the wooden blocks to make buildings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Elmer by David McKee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retell a simple story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labels using initial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or all of my name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letter correctly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Writing a version of Elmer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an information sheet on elephants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Labelling parts of the body with post it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Writing about themselves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Set 1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000" i="1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match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sort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numbers and quantities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objects relating to size, weight, length and capacity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identify patterns 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r>
                <a:rPr lang="en-GB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copy and create repeating patterns</a:t>
              </a:r>
            </a:p>
            <a:p>
              <a:pPr marL="171450" indent="-171450" algn="ctr" defTabSz="457200">
                <a:buFont typeface="Arial" panose="020B0604020202020204" pitchFamily="34" charset="0"/>
                <a:buChar char="•"/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Matching and sorting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Making comparisons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Making simple patterns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Measuring foot 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Who is the tallest in the class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Days of the Week- Months of the Year- birthdays </a:t>
              </a: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654549" y="1758583"/>
            <a:ext cx="1743774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66356" y="2166205"/>
            <a:ext cx="1760899" cy="2637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begin to make sense of my own life story and family history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develop a positive attitudes about the difference about people 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talk about my immediate family and community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Create a class family tree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What makes them unique- handprint display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Compare houses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Stages of growth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Senses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 place special to them </a:t>
            </a: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2415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draw myself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draw my family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explore colour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take part in simple pretend play and develop story lines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I can begin to use a range of simple materials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elf portraits 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Junk modelling houses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Colours- colour mixing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H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ome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corner roleplay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tick puppets of themselves for the small world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B</a:t>
            </a:r>
            <a:r>
              <a:rPr lang="en-GB" sz="1000" dirty="0" err="1">
                <a:solidFill>
                  <a:schemeClr val="tx1"/>
                </a:solidFill>
                <a:latin typeface="Calibri" pitchFamily="34" charset="0"/>
              </a:rPr>
              <a:t>ody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 percussion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356710" y="4171321"/>
            <a:ext cx="2137658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4601013"/>
            <a:ext cx="2109727" cy="21203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listen and follow instructions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develop communication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 I can develop vocabulary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 I can start conversations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rgbClr val="000000"/>
                </a:solidFill>
                <a:latin typeface="Calibri" pitchFamily="34" charset="0"/>
              </a:rPr>
              <a:t>I can understand why listening is important 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G</a:t>
            </a:r>
            <a:r>
              <a:rPr lang="en-GB" sz="1000" dirty="0" err="1">
                <a:solidFill>
                  <a:srgbClr val="000000"/>
                </a:solidFill>
                <a:latin typeface="Calibri" pitchFamily="34" charset="0"/>
              </a:rPr>
              <a:t>uess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Who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hat is my favourite… Circle Time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GB" sz="1000" dirty="0" err="1">
                <a:solidFill>
                  <a:srgbClr val="000000"/>
                </a:solidFill>
                <a:latin typeface="Calibri" pitchFamily="34" charset="0"/>
              </a:rPr>
              <a:t>cting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 out narratives in the role play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9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D5A5AC-2C87-4320-8AE8-8F2EA2E75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812" y="704827"/>
            <a:ext cx="1095218" cy="86477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6C4D73A-DEE3-4CA6-9080-61F8A42712A6}"/>
              </a:ext>
            </a:extLst>
          </p:cNvPr>
          <p:cNvSpPr/>
          <p:nvPr/>
        </p:nvSpPr>
        <p:spPr>
          <a:xfrm>
            <a:off x="2438556" y="3265809"/>
            <a:ext cx="2045793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Odd Dog Out- Rob Biddulph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cy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Families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000" dirty="0">
                <a:solidFill>
                  <a:srgbClr val="000000"/>
                </a:solidFill>
                <a:latin typeface="Calibri" pitchFamily="34" charset="0"/>
              </a:rPr>
              <a:t>SRE Planning </a:t>
            </a:r>
          </a:p>
        </p:txBody>
      </p:sp>
      <p:sp>
        <p:nvSpPr>
          <p:cNvPr id="36" name="Snip Diagonal Corner Rectangle 15">
            <a:extLst>
              <a:ext uri="{FF2B5EF4-FFF2-40B4-BE49-F238E27FC236}">
                <a16:creationId xmlns:a16="http://schemas.microsoft.com/office/drawing/2014/main" id="{424A8BE4-1AF4-4016-9E46-16048162E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802" y="2970006"/>
            <a:ext cx="2057400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BCFF3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RSE</a:t>
            </a:r>
          </a:p>
        </p:txBody>
      </p:sp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482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61</cp:revision>
  <cp:lastPrinted>2023-09-08T09:46:14Z</cp:lastPrinted>
  <dcterms:created xsi:type="dcterms:W3CDTF">2014-01-12T15:09:39Z</dcterms:created>
  <dcterms:modified xsi:type="dcterms:W3CDTF">2023-09-08T11:16:29Z</dcterms:modified>
</cp:coreProperties>
</file>